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781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591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600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880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141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1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26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605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189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285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4F851-4277-4B52-9365-EBD0DFF1FB1A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FC9B6-4AE0-4AB6-803C-264D97CF3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1110343"/>
            <a:ext cx="111948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cursive" panose="00000500000000000000" pitchFamily="2" charset="0"/>
              </a:rPr>
              <a:t>Mum dumps the baby on my knee.</a:t>
            </a:r>
            <a:endParaRPr lang="en-GB" sz="72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60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114"/>
    </mc:Choice>
    <mc:Fallback>
      <p:transition spd="slow" advTm="10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4766" y="1332411"/>
            <a:ext cx="109336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cursive" panose="00000500000000000000" pitchFamily="2" charset="0"/>
              </a:rPr>
              <a:t>I have got a funny feeling that I will miss him.</a:t>
            </a:r>
            <a:endParaRPr lang="en-GB" sz="7200" dirty="0">
              <a:latin typeface="HfW cursive" panose="00000500000000000000" pitchFamily="2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2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896"/>
    </mc:Choice>
    <mc:Fallback>
      <p:transition spd="slow" advTm="104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20</Words>
  <Application>Microsoft Office PowerPoint</Application>
  <PresentationFormat>Widescreen</PresentationFormat>
  <Paragraphs>2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2021-02-22T12:13:59Z</dcterms:created>
  <dcterms:modified xsi:type="dcterms:W3CDTF">2021-02-22T13:08:03Z</dcterms:modified>
</cp:coreProperties>
</file>