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1"/>
  </p:notesMasterIdLst>
  <p:sldIdLst>
    <p:sldId id="267" r:id="rId5"/>
    <p:sldId id="274" r:id="rId6"/>
    <p:sldId id="275" r:id="rId7"/>
    <p:sldId id="273" r:id="rId8"/>
    <p:sldId id="280" r:id="rId9"/>
    <p:sldId id="27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2021/06/15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5677" y="949958"/>
            <a:ext cx="3456349" cy="1506435"/>
          </a:xfrm>
        </p:spPr>
        <p:txBody>
          <a:bodyPr/>
          <a:lstStyle/>
          <a:p>
            <a:r>
              <a:rPr lang="en-US" sz="2800" b="1" u="sng" dirty="0" smtClean="0"/>
              <a:t>Monday 14</a:t>
            </a:r>
            <a:r>
              <a:rPr lang="en-US" sz="2800" b="1" u="sng" baseline="30000" dirty="0" smtClean="0"/>
              <a:t>th</a:t>
            </a:r>
            <a:r>
              <a:rPr lang="en-US" sz="2800" b="1" u="sng" dirty="0" smtClean="0"/>
              <a:t> June 2021</a:t>
            </a:r>
            <a:endParaRPr lang="en-US" sz="28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26794" y="2539203"/>
            <a:ext cx="4682837" cy="332762"/>
          </a:xfrm>
        </p:spPr>
        <p:txBody>
          <a:bodyPr/>
          <a:lstStyle/>
          <a:p>
            <a:r>
              <a:rPr lang="en-US" dirty="0" smtClean="0"/>
              <a:t>LO: To write with purpose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Resolution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177502" y="173335"/>
            <a:ext cx="2202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Cartoon Kids by Hamabear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2" y="2885985"/>
            <a:ext cx="5237018" cy="394310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 flipH="1">
            <a:off x="629364" y="1191491"/>
            <a:ext cx="5855855" cy="2409902"/>
          </a:xfrm>
          <a:prstGeom prst="wedgeRoundRectCallout">
            <a:avLst>
              <a:gd name="adj1" fmla="val -82355"/>
              <a:gd name="adj2" fmla="val 8106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29364" y="1585282"/>
            <a:ext cx="572525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through story and make any edits</a:t>
            </a: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43423" y="152400"/>
            <a:ext cx="8014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 we are focusing on…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188" y="1250830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1930283" y="4304146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462127" y="2516392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43510" y="1250830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948373" y="2937375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286816" y="221673"/>
            <a:ext cx="3284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Resolution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19553" y="2985899"/>
            <a:ext cx="92898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Think about the books you have read recently. How do the characters in that story resolve their problem?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 smtClean="0"/>
              <a:t>Is the resolution rushed?</a:t>
            </a:r>
          </a:p>
          <a:p>
            <a:pPr algn="ctr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286816" y="221673"/>
            <a:ext cx="3284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Resolution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4017" y="1655863"/>
            <a:ext cx="92898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Your resolution should do three things:</a:t>
            </a:r>
          </a:p>
          <a:p>
            <a:pPr algn="ctr"/>
            <a:endParaRPr lang="en-GB" sz="3200" dirty="0" smtClean="0"/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/>
              <a:t>Refer back to the problem at the beginning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/>
              <a:t>Solve all the problems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200" dirty="0" smtClean="0"/>
              <a:t>Main character should learn a lesson</a:t>
            </a:r>
            <a:endParaRPr lang="en-GB" sz="3200" dirty="0" smtClean="0"/>
          </a:p>
          <a:p>
            <a:pPr algn="ctr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10411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6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55" y="218010"/>
            <a:ext cx="10705981" cy="626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7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7193443-4924-4c98-83f1-322a08f1315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74B198-DC50-45EA-9766-6C5A0F0804E6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EA65054-0E17-46E0-9C70-F8D0AECA39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91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Franklin Gothic Book</vt:lpstr>
      <vt:lpstr>Franklin Gothic Demi Cond</vt:lpstr>
      <vt:lpstr>Times New Roman</vt:lpstr>
      <vt:lpstr>Office Theme</vt:lpstr>
      <vt:lpstr>Monday 14th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2021-06-15T20:46:21Z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