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008"/>
    <p:restoredTop sz="94648"/>
  </p:normalViewPr>
  <p:slideViewPr>
    <p:cSldViewPr snapToGrid="0" snapToObjects="1">
      <p:cViewPr varScale="1">
        <p:scale>
          <a:sx n="73" d="100"/>
          <a:sy n="73" d="100"/>
        </p:scale>
        <p:origin x="9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136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47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03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25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53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7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5489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88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11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12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320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129DA-4032-C943-AB2E-30D202D19D65}" type="datetimeFigureOut">
              <a:rPr lang="en-US" smtClean="0"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CF94D-751F-C44F-9D66-88BB573F16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03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AA4C28-87C2-6E4C-B681-814512886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7862" y="560438"/>
            <a:ext cx="4429333" cy="626806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2881" y="300446"/>
            <a:ext cx="39035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When we have our PSHCE lessons</a:t>
            </a:r>
          </a:p>
          <a:p>
            <a:r>
              <a:rPr lang="en-GB" dirty="0"/>
              <a:t>w</a:t>
            </a:r>
            <a:r>
              <a:rPr lang="en-GB" dirty="0" smtClean="0"/>
              <a:t>e need to be respectful of each other.</a:t>
            </a:r>
          </a:p>
          <a:p>
            <a:r>
              <a:rPr lang="en-GB" dirty="0" smtClean="0"/>
              <a:t>We use these rules to help us do that.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181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D8A562-85D8-8E41-8D17-6383C2DC2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6368" y="913023"/>
            <a:ext cx="6370588" cy="540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817" y="615740"/>
            <a:ext cx="31377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These children are all including </a:t>
            </a:r>
          </a:p>
          <a:p>
            <a:r>
              <a:rPr lang="en-GB" dirty="0" smtClean="0"/>
              <a:t>each other in their play.</a:t>
            </a:r>
          </a:p>
          <a:p>
            <a:endParaRPr lang="en-GB" dirty="0"/>
          </a:p>
          <a:p>
            <a:r>
              <a:rPr lang="en-GB" dirty="0" smtClean="0"/>
              <a:t>Write down how you feel </a:t>
            </a:r>
          </a:p>
          <a:p>
            <a:r>
              <a:rPr lang="en-GB" dirty="0"/>
              <a:t>w</a:t>
            </a:r>
            <a:r>
              <a:rPr lang="en-GB" dirty="0" smtClean="0"/>
              <a:t>hen you’re included in </a:t>
            </a:r>
          </a:p>
          <a:p>
            <a:r>
              <a:rPr lang="en-GB" dirty="0" smtClean="0"/>
              <a:t>a game.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622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4113A3-2C1A-6040-9678-3ED155A923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206" y="837282"/>
            <a:ext cx="8102931" cy="5400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7383" y="548640"/>
            <a:ext cx="2846998" cy="203132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These children are </a:t>
            </a:r>
            <a:r>
              <a:rPr lang="en-GB" dirty="0" smtClean="0"/>
              <a:t>excluding</a:t>
            </a:r>
            <a:endParaRPr lang="en-GB" dirty="0"/>
          </a:p>
          <a:p>
            <a:r>
              <a:rPr lang="en-GB" dirty="0" smtClean="0"/>
              <a:t>Someone in </a:t>
            </a:r>
            <a:r>
              <a:rPr lang="en-GB" dirty="0"/>
              <a:t>their play.</a:t>
            </a:r>
          </a:p>
          <a:p>
            <a:endParaRPr lang="en-GB" dirty="0"/>
          </a:p>
          <a:p>
            <a:r>
              <a:rPr lang="en-GB" dirty="0"/>
              <a:t>Write down how you feel </a:t>
            </a:r>
          </a:p>
          <a:p>
            <a:r>
              <a:rPr lang="en-GB" dirty="0"/>
              <a:t>when you’re </a:t>
            </a:r>
            <a:r>
              <a:rPr lang="en-GB" dirty="0" smtClean="0"/>
              <a:t>excluded </a:t>
            </a:r>
            <a:r>
              <a:rPr lang="en-GB" dirty="0"/>
              <a:t>in </a:t>
            </a:r>
          </a:p>
          <a:p>
            <a:r>
              <a:rPr lang="en-GB" dirty="0"/>
              <a:t>a game.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9722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all </a:t>
            </a:r>
            <a:r>
              <a:rPr lang="en-GB" dirty="0"/>
              <a:t>understand how it feels to be included and excluded from a </a:t>
            </a:r>
            <a:r>
              <a:rPr lang="en-GB" dirty="0" smtClean="0"/>
              <a:t>group/team, so it’s important for </a:t>
            </a:r>
            <a:r>
              <a:rPr lang="en-GB" dirty="0"/>
              <a:t>everyone in </a:t>
            </a:r>
            <a:r>
              <a:rPr lang="en-GB" dirty="0" smtClean="0"/>
              <a:t>our </a:t>
            </a:r>
            <a:r>
              <a:rPr lang="en-GB" dirty="0"/>
              <a:t>class to feel included and valued as part of our class team.</a:t>
            </a:r>
          </a:p>
        </p:txBody>
      </p:sp>
    </p:spTree>
    <p:extLst>
      <p:ext uri="{BB962C8B-B14F-4D97-AF65-F5344CB8AC3E}">
        <p14:creationId xmlns:p14="http://schemas.microsoft.com/office/powerpoint/2010/main" val="3750450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104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Rachael Norman</cp:lastModifiedBy>
  <cp:revision>15</cp:revision>
  <dcterms:created xsi:type="dcterms:W3CDTF">2018-08-01T14:47:16Z</dcterms:created>
  <dcterms:modified xsi:type="dcterms:W3CDTF">2021-09-03T15:49:25Z</dcterms:modified>
</cp:coreProperties>
</file>