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4" d="100"/>
          <a:sy n="104" d="100"/>
        </p:scale>
        <p:origin x="1824" y="11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CE7B37-84F9-4A93-887F-9C50689471C1}" type="datetimeFigureOut">
              <a:rPr lang="en-GB" smtClean="0"/>
              <a:t>01/07/2020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D5FB04-676B-447D-B7BF-D8D8F6966EE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8309180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CE7B37-84F9-4A93-887F-9C50689471C1}" type="datetimeFigureOut">
              <a:rPr lang="en-GB" smtClean="0"/>
              <a:t>01/07/2020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D5FB04-676B-447D-B7BF-D8D8F6966EE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0812383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CE7B37-84F9-4A93-887F-9C50689471C1}" type="datetimeFigureOut">
              <a:rPr lang="en-GB" smtClean="0"/>
              <a:t>01/07/2020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D5FB04-676B-447D-B7BF-D8D8F6966EE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6570508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CE7B37-84F9-4A93-887F-9C50689471C1}" type="datetimeFigureOut">
              <a:rPr lang="en-GB" smtClean="0"/>
              <a:t>01/07/2020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D5FB04-676B-447D-B7BF-D8D8F6966EE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7036769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CE7B37-84F9-4A93-887F-9C50689471C1}" type="datetimeFigureOut">
              <a:rPr lang="en-GB" smtClean="0"/>
              <a:t>01/07/2020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D5FB04-676B-447D-B7BF-D8D8F6966EE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6379976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CE7B37-84F9-4A93-887F-9C50689471C1}" type="datetimeFigureOut">
              <a:rPr lang="en-GB" smtClean="0"/>
              <a:t>01/07/2020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D5FB04-676B-447D-B7BF-D8D8F6966EE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0600176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CE7B37-84F9-4A93-887F-9C50689471C1}" type="datetimeFigureOut">
              <a:rPr lang="en-GB" smtClean="0"/>
              <a:t>01/07/2020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D5FB04-676B-447D-B7BF-D8D8F6966EE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7549240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CE7B37-84F9-4A93-887F-9C50689471C1}" type="datetimeFigureOut">
              <a:rPr lang="en-GB" smtClean="0"/>
              <a:t>01/07/2020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D5FB04-676B-447D-B7BF-D8D8F6966EE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1011585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CE7B37-84F9-4A93-887F-9C50689471C1}" type="datetimeFigureOut">
              <a:rPr lang="en-GB" smtClean="0"/>
              <a:t>01/07/2020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D5FB04-676B-447D-B7BF-D8D8F6966EE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8425552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CE7B37-84F9-4A93-887F-9C50689471C1}" type="datetimeFigureOut">
              <a:rPr lang="en-GB" smtClean="0"/>
              <a:t>01/07/2020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D5FB04-676B-447D-B7BF-D8D8F6966EE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8732305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CE7B37-84F9-4A93-887F-9C50689471C1}" type="datetimeFigureOut">
              <a:rPr lang="en-GB" smtClean="0"/>
              <a:t>01/07/2020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D5FB04-676B-447D-B7BF-D8D8F6966EE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847321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CCE7B37-84F9-4A93-887F-9C50689471C1}" type="datetimeFigureOut">
              <a:rPr lang="en-GB" smtClean="0"/>
              <a:t>01/07/2020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0D5FB04-676B-447D-B7BF-D8D8F6966EE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4588340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5" Type="http://schemas.openxmlformats.org/officeDocument/2006/relationships/image" Target="../media/image2.png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5" Type="http://schemas.openxmlformats.org/officeDocument/2006/relationships/image" Target="../media/image2.png"/><Relationship Id="rId4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5" Type="http://schemas.openxmlformats.org/officeDocument/2006/relationships/image" Target="../media/image2.png"/><Relationship Id="rId4" Type="http://schemas.openxmlformats.org/officeDocument/2006/relationships/image" Target="../media/image4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5" Type="http://schemas.openxmlformats.org/officeDocument/2006/relationships/image" Target="../media/image2.png"/><Relationship Id="rId4" Type="http://schemas.openxmlformats.org/officeDocument/2006/relationships/image" Target="../media/image5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5" Type="http://schemas.openxmlformats.org/officeDocument/2006/relationships/image" Target="../media/image2.png"/><Relationship Id="rId4" Type="http://schemas.openxmlformats.org/officeDocument/2006/relationships/image" Target="../media/image6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6.m4a"/><Relationship Id="rId1" Type="http://schemas.microsoft.com/office/2007/relationships/media" Target="../media/media6.m4a"/><Relationship Id="rId5" Type="http://schemas.openxmlformats.org/officeDocument/2006/relationships/image" Target="../media/image2.png"/><Relationship Id="rId4" Type="http://schemas.openxmlformats.org/officeDocument/2006/relationships/image" Target="../media/image7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7.m4a"/><Relationship Id="rId1" Type="http://schemas.microsoft.com/office/2007/relationships/media" Target="../media/media7.m4a"/><Relationship Id="rId5" Type="http://schemas.openxmlformats.org/officeDocument/2006/relationships/image" Target="../media/image2.png"/><Relationship Id="rId4" Type="http://schemas.openxmlformats.org/officeDocument/2006/relationships/image" Target="../media/image8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8.m4a"/><Relationship Id="rId1" Type="http://schemas.microsoft.com/office/2007/relationships/media" Target="../media/media8.m4a"/><Relationship Id="rId5" Type="http://schemas.openxmlformats.org/officeDocument/2006/relationships/image" Target="../media/image2.png"/><Relationship Id="rId4" Type="http://schemas.openxmlformats.org/officeDocument/2006/relationships/image" Target="../media/image9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9.m4a"/><Relationship Id="rId1" Type="http://schemas.microsoft.com/office/2007/relationships/media" Target="../media/media9.m4a"/><Relationship Id="rId5" Type="http://schemas.openxmlformats.org/officeDocument/2006/relationships/image" Target="../media/image2.png"/><Relationship Id="rId4" Type="http://schemas.openxmlformats.org/officeDocument/2006/relationships/image" Target="../media/image10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0.m4a"/><Relationship Id="rId1" Type="http://schemas.microsoft.com/office/2007/relationships/media" Target="../media/media10.m4a"/><Relationship Id="rId5" Type="http://schemas.openxmlformats.org/officeDocument/2006/relationships/image" Target="../media/image2.png"/><Relationship Id="rId4" Type="http://schemas.openxmlformats.org/officeDocument/2006/relationships/image" Target="../media/image11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>
                <a:latin typeface="Comic Sans MS" pitchFamily="66" charset="0"/>
              </a:rPr>
              <a:t>Hand Wake Ups</a:t>
            </a:r>
            <a:endParaRPr lang="en-GB" dirty="0">
              <a:latin typeface="Comic Sans MS" pitchFamily="66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3078" name="Picture 6" descr="C:\Users\swootten\AppData\Local\Microsoft\Windows\Temporary Internet Files\Content.IE5\TO2T2GD0\MP900401036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9832" y="3769560"/>
            <a:ext cx="3247371" cy="21640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6660232" y="620688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138973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6572"/>
    </mc:Choice>
    <mc:Fallback>
      <p:transition spd="slow" advTm="657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6146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  <p:extLst>
    <p:ext uri="{E180D4A7-C9FB-4DFB-919C-405C955672EB}">
      <p14:showEvtLst xmlns:p14="http://schemas.microsoft.com/office/powerpoint/2010/main">
        <p14:playEvt time="53" objId="4"/>
        <p14:stopEvt time="6224" objId="4"/>
      </p14:showEvtLst>
    </p:ext>
  </p:extLs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>
                <a:latin typeface="Comic Sans MS" pitchFamily="66" charset="0"/>
              </a:rPr>
              <a:t>1.  Make stars with both hands</a:t>
            </a:r>
            <a:r>
              <a:rPr lang="en-GB" dirty="0"/>
              <a:t/>
            </a:r>
            <a:br>
              <a:rPr lang="en-GB" dirty="0"/>
            </a:br>
            <a:endParaRPr lang="en-GB" dirty="0"/>
          </a:p>
        </p:txBody>
      </p:sp>
      <p:pic>
        <p:nvPicPr>
          <p:cNvPr id="4098" name="Picture 2" descr="C:\Users\swootten\Pictures\Hand Wake ups\IMG_20131203_120201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5656" y="1340768"/>
            <a:ext cx="6006814" cy="45051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661628" y="4725144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684895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066"/>
    </mc:Choice>
    <mc:Fallback>
      <p:transition spd="slow" advTm="406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22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  <p:extLst>
    <p:ext uri="{E180D4A7-C9FB-4DFB-919C-405C955672EB}">
      <p14:showEvtLst xmlns:p14="http://schemas.microsoft.com/office/powerpoint/2010/main">
        <p14:playEvt time="11" objId="3"/>
        <p14:stopEvt time="3251" objId="3"/>
      </p14:showEvtLst>
    </p:ext>
  </p:extLs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51520" y="548680"/>
            <a:ext cx="7992888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4000" dirty="0">
                <a:latin typeface="Comic Sans MS" pitchFamily="66" charset="0"/>
              </a:rPr>
              <a:t>2. Make ‘duck beaks’ with both </a:t>
            </a:r>
            <a:r>
              <a:rPr lang="en-GB" sz="4000" dirty="0" smtClean="0">
                <a:latin typeface="Comic Sans MS" pitchFamily="66" charset="0"/>
              </a:rPr>
              <a:t>            hands</a:t>
            </a:r>
            <a:endParaRPr lang="en-GB" sz="4000" dirty="0">
              <a:latin typeface="Comic Sans MS" pitchFamily="66" charset="0"/>
            </a:endParaRPr>
          </a:p>
        </p:txBody>
      </p:sp>
      <p:pic>
        <p:nvPicPr>
          <p:cNvPr id="2050" name="Picture 2" descr="C:\Users\swootten\Pictures\Hand Wake ups\IMG_20131203_120210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2276872"/>
            <a:ext cx="5094713" cy="38210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467544" y="1861604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676383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379"/>
    </mc:Choice>
    <mc:Fallback>
      <p:transition spd="slow" advTm="437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406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  <p:extLst>
    <p:ext uri="{E180D4A7-C9FB-4DFB-919C-405C955672EB}">
      <p14:showEvtLst xmlns:p14="http://schemas.microsoft.com/office/powerpoint/2010/main">
        <p14:playEvt time="3" objId="3"/>
        <p14:stopEvt time="3437" objId="3"/>
      </p14:showEvtLst>
    </p:ext>
  </p:extLs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683568" y="476672"/>
            <a:ext cx="7704856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4000" dirty="0">
                <a:latin typeface="Comic Sans MS" pitchFamily="66" charset="0"/>
              </a:rPr>
              <a:t>3. Weave fingers together and extend index fingers, pushing them together.</a:t>
            </a:r>
          </a:p>
        </p:txBody>
      </p:sp>
      <p:pic>
        <p:nvPicPr>
          <p:cNvPr id="3074" name="Picture 2" descr="C:\Users\swootten\Pictures\Hand Wake ups\IMG_20131203_120225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3728" y="2415664"/>
            <a:ext cx="5007121" cy="37553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378768" y="2276872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190987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7066"/>
    </mc:Choice>
    <mc:Fallback>
      <p:transition spd="slow" advTm="706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89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  <p:extLst>
    <p:ext uri="{E180D4A7-C9FB-4DFB-919C-405C955672EB}">
      <p14:showEvtLst xmlns:p14="http://schemas.microsoft.com/office/powerpoint/2010/main">
        <p14:playEvt time="3" objId="3"/>
        <p14:stopEvt time="5912" objId="3"/>
      </p14:showEvtLst>
    </p:ext>
  </p:extLs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755576" y="548680"/>
            <a:ext cx="7632848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4000" dirty="0">
                <a:latin typeface="Comic Sans MS" pitchFamily="66" charset="0"/>
              </a:rPr>
              <a:t>4. Sit on your hands, palms down and lift yourself off of the chair/floor. Repeat 10 times.</a:t>
            </a:r>
          </a:p>
        </p:txBody>
      </p:sp>
      <p:pic>
        <p:nvPicPr>
          <p:cNvPr id="4098" name="Picture 2" descr="C:\Users\swootten\Pictures\Hand Wake ups\IMG_20131203_120307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4670" y="3103225"/>
            <a:ext cx="4614659" cy="34609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595723" y="2996952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446560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8043"/>
    </mc:Choice>
    <mc:Fallback>
      <p:transition spd="slow" advTm="804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7214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  <p:extLst>
    <p:ext uri="{E180D4A7-C9FB-4DFB-919C-405C955672EB}">
      <p14:showEvtLst xmlns:p14="http://schemas.microsoft.com/office/powerpoint/2010/main">
        <p14:playEvt time="2" objId="3"/>
        <p14:stopEvt time="7234" objId="3"/>
      </p14:showEvtLst>
    </p:ext>
  </p:extLs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683568" y="551290"/>
            <a:ext cx="7704856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4000" dirty="0">
                <a:latin typeface="Comic Sans MS" pitchFamily="66" charset="0"/>
              </a:rPr>
              <a:t>5. Put your palms together and open and close your fingers</a:t>
            </a:r>
          </a:p>
        </p:txBody>
      </p:sp>
      <p:pic>
        <p:nvPicPr>
          <p:cNvPr id="5122" name="Picture 2" descr="C:\Users\swootten\Pictures\Hand Wake ups\IMG_20131203_120323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67945" y="2132856"/>
            <a:ext cx="4881850" cy="36613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683568" y="2780928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155608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723"/>
    </mc:Choice>
    <mc:Fallback>
      <p:transition spd="slow" advTm="472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45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  <p:extLst>
    <p:ext uri="{E180D4A7-C9FB-4DFB-919C-405C955672EB}">
      <p14:showEvtLst xmlns:p14="http://schemas.microsoft.com/office/powerpoint/2010/main">
        <p14:playEvt time="3" objId="3"/>
        <p14:stopEvt time="4471" objId="3"/>
      </p14:showEvtLst>
    </p:ext>
  </p:extLs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683568" y="476672"/>
            <a:ext cx="7776864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4000" dirty="0">
                <a:latin typeface="Comic Sans MS" pitchFamily="66" charset="0"/>
              </a:rPr>
              <a:t>6. Put your palms together, push your fingers together and move your wrists apart.</a:t>
            </a:r>
          </a:p>
        </p:txBody>
      </p:sp>
      <p:pic>
        <p:nvPicPr>
          <p:cNvPr id="6146" name="Picture 2" descr="C:\Users\swootten\Pictures\Hand Wake ups\IMG_20131203_120344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32656" y="2564904"/>
            <a:ext cx="4878688" cy="36590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331640" y="306896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937129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885"/>
    </mc:Choice>
    <mc:Fallback>
      <p:transition spd="slow" advTm="588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6077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  <p:extLst>
    <p:ext uri="{E180D4A7-C9FB-4DFB-919C-405C955672EB}">
      <p14:showEvtLst xmlns:p14="http://schemas.microsoft.com/office/powerpoint/2010/main">
        <p14:playEvt time="2" objId="3"/>
        <p14:stopEvt time="5885" objId="3"/>
      </p14:showEvtLst>
    </p:ext>
  </p:extLs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123728" y="476672"/>
            <a:ext cx="4984057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4000" dirty="0">
                <a:latin typeface="Comic Sans MS" pitchFamily="66" charset="0"/>
              </a:rPr>
              <a:t>7. Wring your hands</a:t>
            </a:r>
          </a:p>
        </p:txBody>
      </p:sp>
      <p:pic>
        <p:nvPicPr>
          <p:cNvPr id="1026" name="Picture 2" descr="C:\Users\swootten\Pictures\Hand Wake ups\IMG_20131203_120353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39478" y="1628800"/>
            <a:ext cx="5752555" cy="43144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467544" y="1019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800286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421"/>
    </mc:Choice>
    <mc:Fallback>
      <p:transition spd="slow" advTm="442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80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  <p:extLst>
    <p:ext uri="{E180D4A7-C9FB-4DFB-919C-405C955672EB}">
      <p14:showEvtLst xmlns:p14="http://schemas.microsoft.com/office/powerpoint/2010/main">
        <p14:playEvt time="2" objId="3"/>
        <p14:stopEvt time="3822" objId="3"/>
      </p14:showEvtLst>
    </p:ext>
  </p:extLs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827584" y="476672"/>
            <a:ext cx="7776864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4000" dirty="0">
                <a:latin typeface="Comic Sans MS" pitchFamily="66" charset="0"/>
              </a:rPr>
              <a:t>8. Count from 1-5 and point at your fingers using your index finger on the other hand.</a:t>
            </a:r>
          </a:p>
        </p:txBody>
      </p:sp>
      <p:pic>
        <p:nvPicPr>
          <p:cNvPr id="2050" name="Picture 2" descr="C:\Users\swootten\Pictures\Hand Wake ups\IMG_20131203_120414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48208" y="2710153"/>
            <a:ext cx="4735616" cy="35517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043608" y="2924944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006326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9835"/>
    </mc:Choice>
    <mc:Fallback>
      <p:transition spd="slow" advTm="983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6389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  <p:extLst>
    <p:ext uri="{E180D4A7-C9FB-4DFB-919C-405C955672EB}">
      <p14:showEvtLst xmlns:p14="http://schemas.microsoft.com/office/powerpoint/2010/main">
        <p14:playEvt time="2" objId="3"/>
        <p14:stopEvt time="6408" objId="3"/>
      </p14:showEvtLst>
    </p:ext>
  </p:extLs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691680" y="404664"/>
            <a:ext cx="6030416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4000" dirty="0">
                <a:latin typeface="Comic Sans MS" pitchFamily="66" charset="0"/>
              </a:rPr>
              <a:t>9. C</a:t>
            </a:r>
            <a:r>
              <a:rPr lang="en-GB" sz="4000" dirty="0" smtClean="0">
                <a:latin typeface="Comic Sans MS" pitchFamily="66" charset="0"/>
              </a:rPr>
              <a:t>lap </a:t>
            </a:r>
            <a:r>
              <a:rPr lang="en-GB" sz="4000" dirty="0">
                <a:latin typeface="Comic Sans MS" pitchFamily="66" charset="0"/>
              </a:rPr>
              <a:t>quietly, getting louder and louder.</a:t>
            </a:r>
          </a:p>
        </p:txBody>
      </p:sp>
      <p:pic>
        <p:nvPicPr>
          <p:cNvPr id="7170" name="Picture 2" descr="C:\Users\swootten\Pictures\Hand Wake ups\IMG_20131203_120432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54935" y="1988840"/>
            <a:ext cx="5703906" cy="42779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611560" y="1166994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855555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8400"/>
    </mc:Choice>
    <mc:Fallback>
      <p:transition spd="slow" advTm="84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6913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  <p:extLst>
    <p:ext uri="{E180D4A7-C9FB-4DFB-919C-405C955672EB}">
      <p14:showEvtLst xmlns:p14="http://schemas.microsoft.com/office/powerpoint/2010/main">
        <p14:playEvt time="3" objId="4"/>
        <p14:stopEvt time="6931" objId="4"/>
      </p14:showEvtLst>
    </p:ext>
  </p:extLs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50</TotalTime>
  <Words>118</Words>
  <Application>Microsoft Office PowerPoint</Application>
  <PresentationFormat>On-screen Show (4:3)</PresentationFormat>
  <Paragraphs>10</Paragraphs>
  <Slides>10</Slides>
  <Notes>0</Notes>
  <HiddenSlides>0</HiddenSlides>
  <MMClips>10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4" baseType="lpstr">
      <vt:lpstr>Arial</vt:lpstr>
      <vt:lpstr>Calibri</vt:lpstr>
      <vt:lpstr>Comic Sans MS</vt:lpstr>
      <vt:lpstr>Office Theme</vt:lpstr>
      <vt:lpstr>Hand Wake Ups</vt:lpstr>
      <vt:lpstr>1.  Make stars with both hands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Hand Wake Ups</dc:title>
  <dc:creator>Suzie Wootten</dc:creator>
  <cp:lastModifiedBy>Simone Tissot</cp:lastModifiedBy>
  <cp:revision>7</cp:revision>
  <dcterms:created xsi:type="dcterms:W3CDTF">2013-12-03T12:12:44Z</dcterms:created>
  <dcterms:modified xsi:type="dcterms:W3CDTF">2020-07-01T17:43:44Z</dcterms:modified>
</cp:coreProperties>
</file>