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4AF91CB-C825-4917-BFFF-04920CF56873}"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1817382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4AF91CB-C825-4917-BFFF-04920CF56873}"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3467071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4AF91CB-C825-4917-BFFF-04920CF56873}"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148947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4AF91CB-C825-4917-BFFF-04920CF56873}" type="datetimeFigureOut">
              <a:rPr lang="en-GB" smtClean="0"/>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31887733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4AF91CB-C825-4917-BFFF-04920CF56873}" type="datetimeFigureOut">
              <a:rPr lang="en-GB" smtClean="0"/>
              <a:t>14/01/2021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28751369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4AF91CB-C825-4917-BFFF-04920CF56873}" type="datetimeFigureOut">
              <a:rPr lang="en-GB" smtClean="0"/>
              <a:t>14/01/2021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731312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AF91CB-C825-4917-BFFF-04920CF56873}" type="datetimeFigureOut">
              <a:rPr lang="en-GB" smtClean="0"/>
              <a:t>14/01/2021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7590210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4AF91CB-C825-4917-BFFF-04920CF56873}" type="datetimeFigureOut">
              <a:rPr lang="en-GB" smtClean="0"/>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16272279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4AF91CB-C825-4917-BFFF-04920CF56873}" type="datetimeFigureOut">
              <a:rPr lang="en-GB" smtClean="0"/>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26663089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4AF91CB-C825-4917-BFFF-04920CF56873}"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3353416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4AF91CB-C825-4917-BFFF-04920CF56873}"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37759167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4">
                <a:lumMod val="60000"/>
                <a:lumOff val="40000"/>
              </a:schemeClr>
            </a:gs>
            <a:gs pos="83000">
              <a:schemeClr val="accent2">
                <a:lumMod val="60000"/>
                <a:lumOff val="40000"/>
              </a:schemeClr>
            </a:gs>
            <a:gs pos="100000">
              <a:schemeClr val="accent2"/>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AF91CB-C825-4917-BFFF-04920CF56873}" type="datetimeFigureOut">
              <a:rPr lang="en-GB" smtClean="0"/>
              <a:t>14/01/2021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BBB848-8DCE-458F-A7D8-B85DDE361723}" type="slidenum">
              <a:rPr lang="en-GB" smtClean="0"/>
              <a:t>‹#›</a:t>
            </a:fld>
            <a:endParaRPr lang="en-GB"/>
          </a:p>
        </p:txBody>
      </p:sp>
    </p:spTree>
    <p:extLst>
      <p:ext uri="{BB962C8B-B14F-4D97-AF65-F5344CB8AC3E}">
        <p14:creationId xmlns:p14="http://schemas.microsoft.com/office/powerpoint/2010/main" val="6139697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LO: To Reflect</a:t>
            </a:r>
            <a:endParaRPr lang="en-GB" dirty="0"/>
          </a:p>
        </p:txBody>
      </p:sp>
      <p:sp>
        <p:nvSpPr>
          <p:cNvPr id="3" name="Subtitle 2"/>
          <p:cNvSpPr>
            <a:spLocks noGrp="1"/>
          </p:cNvSpPr>
          <p:nvPr>
            <p:ph type="subTitle" idx="1"/>
          </p:nvPr>
        </p:nvSpPr>
        <p:spPr/>
        <p:txBody>
          <a:bodyPr/>
          <a:lstStyle/>
          <a:p>
            <a:r>
              <a:rPr lang="en-GB" dirty="0" smtClean="0"/>
              <a:t>C: Does Chanukah make Jewish children feel closer to God? </a:t>
            </a: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745596177"/>
      </p:ext>
    </p:extLst>
  </p:cSld>
  <p:clrMapOvr>
    <a:masterClrMapping/>
  </p:clrMapOvr>
  <mc:AlternateContent xmlns:mc="http://schemas.openxmlformats.org/markup-compatibility/2006">
    <mc:Choice xmlns:p14="http://schemas.microsoft.com/office/powerpoint/2010/main" Requires="p14">
      <p:transition spd="slow" p14:dur="2000" advTm="12229"/>
    </mc:Choice>
    <mc:Fallback>
      <p:transition spd="slow" advTm="122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Chanukah is a time when Jewish children reflect on what is important to them. </a:t>
            </a:r>
            <a:endParaRPr lang="en-GB" dirty="0"/>
          </a:p>
        </p:txBody>
      </p:sp>
      <p:pic>
        <p:nvPicPr>
          <p:cNvPr id="4" name="Content Placeholder 3"/>
          <p:cNvPicPr>
            <a:picLocks noGrp="1" noChangeAspect="1"/>
          </p:cNvPicPr>
          <p:nvPr>
            <p:ph idx="1"/>
          </p:nvPr>
        </p:nvPicPr>
        <p:blipFill>
          <a:blip r:embed="rId4"/>
          <a:stretch>
            <a:fillRect/>
          </a:stretch>
        </p:blipFill>
        <p:spPr>
          <a:xfrm>
            <a:off x="4366531" y="1960630"/>
            <a:ext cx="2478405" cy="4638785"/>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967376970"/>
      </p:ext>
    </p:extLst>
  </p:cSld>
  <p:clrMapOvr>
    <a:masterClrMapping/>
  </p:clrMapOvr>
  <mc:AlternateContent xmlns:mc="http://schemas.openxmlformats.org/markup-compatibility/2006">
    <mc:Choice xmlns:p14="http://schemas.microsoft.com/office/powerpoint/2010/main" Requires="p14">
      <p:transition spd="slow" p14:dur="2000" advTm="8047"/>
    </mc:Choice>
    <mc:Fallback>
      <p:transition spd="slow" advTm="80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are you thankful for?</a:t>
            </a:r>
            <a:endParaRPr lang="en-GB" dirty="0"/>
          </a:p>
        </p:txBody>
      </p:sp>
      <p:sp>
        <p:nvSpPr>
          <p:cNvPr id="3" name="Content Placeholder 2"/>
          <p:cNvSpPr>
            <a:spLocks noGrp="1"/>
          </p:cNvSpPr>
          <p:nvPr>
            <p:ph idx="1"/>
          </p:nvPr>
        </p:nvSpPr>
        <p:spPr/>
        <p:txBody>
          <a:bodyPr/>
          <a:lstStyle/>
          <a:p>
            <a:pPr marL="0" indent="0" algn="ctr">
              <a:buNone/>
            </a:pPr>
            <a:r>
              <a:rPr lang="en-US" sz="3600" dirty="0" smtClean="0"/>
              <a:t>It </a:t>
            </a:r>
            <a:r>
              <a:rPr lang="en-US" sz="3600" dirty="0"/>
              <a:t>could be something very big or something very small and personal.</a:t>
            </a:r>
            <a:endParaRPr lang="en-GB" sz="3600" dirty="0"/>
          </a:p>
          <a:p>
            <a:pPr marL="0" indent="0">
              <a:buNone/>
            </a:pPr>
            <a:endParaRPr lang="en-GB" dirty="0"/>
          </a:p>
        </p:txBody>
      </p:sp>
      <p:pic>
        <p:nvPicPr>
          <p:cNvPr id="4" name="Picture 3"/>
          <p:cNvPicPr>
            <a:picLocks noChangeAspect="1"/>
          </p:cNvPicPr>
          <p:nvPr/>
        </p:nvPicPr>
        <p:blipFill>
          <a:blip r:embed="rId4"/>
          <a:stretch>
            <a:fillRect/>
          </a:stretch>
        </p:blipFill>
        <p:spPr>
          <a:xfrm>
            <a:off x="4729162" y="3529013"/>
            <a:ext cx="2733675" cy="2647950"/>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895807682"/>
      </p:ext>
    </p:extLst>
  </p:cSld>
  <p:clrMapOvr>
    <a:masterClrMapping/>
  </p:clrMapOvr>
  <mc:AlternateContent xmlns:mc="http://schemas.openxmlformats.org/markup-compatibility/2006">
    <mc:Choice xmlns:p14="http://schemas.microsoft.com/office/powerpoint/2010/main" Requires="p14">
      <p:transition spd="slow" p14:dur="2000" advTm="17184"/>
    </mc:Choice>
    <mc:Fallback>
      <p:transition spd="slow" advTm="171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Here is my prayer of thanks. </a:t>
            </a:r>
            <a:endParaRPr lang="en-GB" dirty="0"/>
          </a:p>
        </p:txBody>
      </p:sp>
      <p:sp>
        <p:nvSpPr>
          <p:cNvPr id="3" name="Content Placeholder 2"/>
          <p:cNvSpPr>
            <a:spLocks noGrp="1"/>
          </p:cNvSpPr>
          <p:nvPr>
            <p:ph idx="1"/>
          </p:nvPr>
        </p:nvSpPr>
        <p:spPr/>
        <p:txBody>
          <a:bodyPr/>
          <a:lstStyle/>
          <a:p>
            <a:pPr marL="0" indent="0">
              <a:buNone/>
            </a:pPr>
            <a:r>
              <a:rPr lang="en-GB" dirty="0" smtClean="0"/>
              <a:t>Dear God,</a:t>
            </a:r>
          </a:p>
          <a:p>
            <a:pPr marL="0" indent="0">
              <a:buNone/>
            </a:pPr>
            <a:endParaRPr lang="en-GB" dirty="0"/>
          </a:p>
          <a:p>
            <a:pPr marL="0" indent="0">
              <a:buNone/>
            </a:pPr>
            <a:r>
              <a:rPr lang="en-GB" dirty="0" smtClean="0"/>
              <a:t>Thank you for the technology that is allowing us to still stay in touch and continue our learning during this pandemic. </a:t>
            </a:r>
          </a:p>
          <a:p>
            <a:pPr marL="0" indent="0">
              <a:buNone/>
            </a:pPr>
            <a:r>
              <a:rPr lang="en-GB" dirty="0" smtClean="0"/>
              <a:t>Thank you for my fantastic Year 1 students who are all working so hard at home. </a:t>
            </a:r>
          </a:p>
          <a:p>
            <a:pPr marL="0" indent="0">
              <a:buNone/>
            </a:pPr>
            <a:r>
              <a:rPr lang="en-GB" dirty="0" smtClean="0"/>
              <a:t>Thank you to all the key workers that are helping to keep us safe, so that we can see each other again soon. </a:t>
            </a:r>
          </a:p>
          <a:p>
            <a:pPr marL="0" indent="0">
              <a:buNone/>
            </a:pPr>
            <a:r>
              <a:rPr lang="en-GB" dirty="0" smtClean="0"/>
              <a:t>Amen. </a:t>
            </a: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60666616"/>
      </p:ext>
    </p:extLst>
  </p:cSld>
  <p:clrMapOvr>
    <a:masterClrMapping/>
  </p:clrMapOvr>
  <mc:AlternateContent xmlns:mc="http://schemas.openxmlformats.org/markup-compatibility/2006">
    <mc:Choice xmlns:p14="http://schemas.microsoft.com/office/powerpoint/2010/main" Requires="p14">
      <p:transition spd="slow" p14:dur="2000" advTm="29034"/>
    </mc:Choice>
    <mc:Fallback>
      <p:transition spd="slow" advTm="290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931" y="143057"/>
            <a:ext cx="10515600" cy="1189355"/>
          </a:xfrm>
        </p:spPr>
        <p:txBody>
          <a:bodyPr>
            <a:normAutofit fontScale="90000"/>
          </a:bodyPr>
          <a:lstStyle/>
          <a:p>
            <a:pPr algn="ctr"/>
            <a:r>
              <a:rPr lang="en-GB" dirty="0" smtClean="0"/>
              <a:t>Task: On the candle template provided, write your own prayer of thanks. </a:t>
            </a:r>
            <a:endParaRPr lang="en-GB" dirty="0"/>
          </a:p>
        </p:txBody>
      </p:sp>
      <p:sp>
        <p:nvSpPr>
          <p:cNvPr id="3" name="Content Placeholder 2"/>
          <p:cNvSpPr>
            <a:spLocks noGrp="1"/>
          </p:cNvSpPr>
          <p:nvPr>
            <p:ph idx="1"/>
          </p:nvPr>
        </p:nvSpPr>
        <p:spPr>
          <a:xfrm>
            <a:off x="838200" y="1825625"/>
            <a:ext cx="7404463" cy="4351338"/>
          </a:xfrm>
        </p:spPr>
        <p:txBody>
          <a:bodyPr>
            <a:normAutofit fontScale="92500"/>
          </a:bodyPr>
          <a:lstStyle/>
          <a:p>
            <a:r>
              <a:rPr lang="en-GB" dirty="0" smtClean="0"/>
              <a:t>You may decorate the candle after you have written your prayer.</a:t>
            </a:r>
          </a:p>
          <a:p>
            <a:endParaRPr lang="en-GB" dirty="0"/>
          </a:p>
          <a:p>
            <a:r>
              <a:rPr lang="en-GB" dirty="0" smtClean="0"/>
              <a:t>You could roll it up and stick it with glue if you wanted to make it look more realistic. Or you could stick it up in your window after you are done. Or use it as a book mark!</a:t>
            </a:r>
          </a:p>
          <a:p>
            <a:endParaRPr lang="en-GB" dirty="0"/>
          </a:p>
          <a:p>
            <a:r>
              <a:rPr lang="en-GB" dirty="0" smtClean="0"/>
              <a:t>Please take a picture of your prayer candle when it is complete. We would love to see them. </a:t>
            </a:r>
            <a:endParaRPr lang="en-GB" dirty="0"/>
          </a:p>
        </p:txBody>
      </p:sp>
      <p:pic>
        <p:nvPicPr>
          <p:cNvPr id="4" name="Picture 3"/>
          <p:cNvPicPr/>
          <p:nvPr/>
        </p:nvPicPr>
        <p:blipFill rotWithShape="1">
          <a:blip r:embed="rId4">
            <a:extLst>
              <a:ext uri="{28A0092B-C50C-407E-A947-70E740481C1C}">
                <a14:useLocalDpi xmlns:a14="http://schemas.microsoft.com/office/drawing/2010/main" val="0"/>
              </a:ext>
            </a:extLst>
          </a:blip>
          <a:srcRect l="27368"/>
          <a:stretch/>
        </p:blipFill>
        <p:spPr bwMode="auto">
          <a:xfrm>
            <a:off x="9436054" y="737734"/>
            <a:ext cx="2476953" cy="6015763"/>
          </a:xfrm>
          <a:prstGeom prst="rect">
            <a:avLst/>
          </a:prstGeom>
          <a:ln>
            <a:noFill/>
          </a:ln>
          <a:extLst>
            <a:ext uri="{53640926-AAD7-44D8-BBD7-CCE9431645EC}">
              <a14:shadowObscured xmlns:a14="http://schemas.microsoft.com/office/drawing/2010/main"/>
            </a:ext>
          </a:extLst>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845801972"/>
      </p:ext>
    </p:extLst>
  </p:cSld>
  <p:clrMapOvr>
    <a:masterClrMapping/>
  </p:clrMapOvr>
  <mc:AlternateContent xmlns:mc="http://schemas.openxmlformats.org/markup-compatibility/2006">
    <mc:Choice xmlns:p14="http://schemas.microsoft.com/office/powerpoint/2010/main" Requires="p14">
      <p:transition spd="slow" p14:dur="2000" advTm="52393"/>
    </mc:Choice>
    <mc:Fallback>
      <p:transition spd="slow" advTm="523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Red Pen Question </a:t>
            </a:r>
            <a:endParaRPr lang="en-GB" dirty="0"/>
          </a:p>
        </p:txBody>
      </p:sp>
      <p:pic>
        <p:nvPicPr>
          <p:cNvPr id="4" name="Content Placeholder 3"/>
          <p:cNvPicPr>
            <a:picLocks noGrp="1" noChangeAspect="1"/>
          </p:cNvPicPr>
          <p:nvPr>
            <p:ph idx="1"/>
          </p:nvPr>
        </p:nvPicPr>
        <p:blipFill>
          <a:blip r:embed="rId4"/>
          <a:stretch>
            <a:fillRect/>
          </a:stretch>
        </p:blipFill>
        <p:spPr>
          <a:xfrm>
            <a:off x="485503" y="2097792"/>
            <a:ext cx="8582035" cy="1821066"/>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063997528"/>
      </p:ext>
    </p:extLst>
  </p:cSld>
  <p:clrMapOvr>
    <a:masterClrMapping/>
  </p:clrMapOvr>
  <mc:AlternateContent xmlns:mc="http://schemas.openxmlformats.org/markup-compatibility/2006">
    <mc:Choice xmlns:p14="http://schemas.microsoft.com/office/powerpoint/2010/main" Requires="p14">
      <p:transition spd="slow" p14:dur="2000" advTm="26310"/>
    </mc:Choice>
    <mc:Fallback>
      <p:transition spd="slow" advTm="263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218</Words>
  <Application>Microsoft Office PowerPoint</Application>
  <PresentationFormat>Widescreen</PresentationFormat>
  <Paragraphs>19</Paragraphs>
  <Slides>6</Slides>
  <Notes>0</Notes>
  <HiddenSlides>0</HiddenSlides>
  <MMClips>6</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LO: To Reflect</vt:lpstr>
      <vt:lpstr>Chanukah is a time when Jewish children reflect on what is important to them. </vt:lpstr>
      <vt:lpstr>What are you thankful for?</vt:lpstr>
      <vt:lpstr>Here is my prayer of thanks. </vt:lpstr>
      <vt:lpstr>Task: On the candle template provided, write your own prayer of thanks. </vt:lpstr>
      <vt:lpstr>Red Pen Question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Reflect</dc:title>
  <dc:creator>Sophie Corah</dc:creator>
  <cp:lastModifiedBy>Sophie Corah</cp:lastModifiedBy>
  <cp:revision>1</cp:revision>
  <dcterms:created xsi:type="dcterms:W3CDTF">2021-01-14T13:02:52Z</dcterms:created>
  <dcterms:modified xsi:type="dcterms:W3CDTF">2021-01-14T13:03:29Z</dcterms:modified>
</cp:coreProperties>
</file>