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60" r:id="rId5"/>
    <p:sldId id="261" r:id="rId6"/>
    <p:sldId id="262" r:id="rId7"/>
    <p:sldId id="263" r:id="rId8"/>
    <p:sldId id="269" r:id="rId9"/>
    <p:sldId id="270" r:id="rId10"/>
    <p:sldId id="268" r:id="rId11"/>
    <p:sldId id="271" r:id="rId12"/>
    <p:sldId id="272" r:id="rId13"/>
    <p:sldId id="27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8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621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49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3282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392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93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726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6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12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862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87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45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43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1007165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/>
                <a:cs typeface="Calibri"/>
              </a:rPr>
              <a:t>Wednesday 6</a:t>
            </a:r>
            <a:r>
              <a:rPr lang="en-GB" sz="5300" u="sng" baseline="30000" dirty="0">
                <a:latin typeface="Calibri"/>
                <a:cs typeface="Calibri"/>
              </a:rPr>
              <a:t>th</a:t>
            </a:r>
            <a:r>
              <a:rPr lang="en-GB" sz="5300" u="sng" dirty="0">
                <a:latin typeface="Calibri"/>
                <a:cs typeface="Calibri"/>
              </a:rPr>
              <a:t> January 2021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/>
                <a:cs typeface="Calibri"/>
              </a:rPr>
              <a:t>L.O: To apply key features.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/>
                <a:cs typeface="Calibri"/>
              </a:rPr>
              <a:t>C: Explanation Text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84105" y="3282231"/>
            <a:ext cx="5511895" cy="2568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dirty="0">
                <a:latin typeface="Calibri" panose="020F0502020204030204" pitchFamily="34" charset="0"/>
                <a:cs typeface="Calibri" panose="020F0502020204030204" pitchFamily="34" charset="0"/>
              </a:rPr>
              <a:t>We are going to finish writing an explanation text of how to make a mummy!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3282231"/>
            <a:ext cx="5511895" cy="2383073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97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1007165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Let’s recap the key features of an explanation text….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84105" y="3282231"/>
            <a:ext cx="5511895" cy="2568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dirty="0">
                <a:latin typeface="Calibri" panose="020F0502020204030204" pitchFamily="34" charset="0"/>
                <a:cs typeface="Calibri" panose="020F0502020204030204" pitchFamily="34" charset="0"/>
              </a:rPr>
              <a:t>Try your best to remember the features because we are going to try and spot them in a minute!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3282231"/>
            <a:ext cx="5511895" cy="2383073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431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3791" y="513093"/>
            <a:ext cx="10855753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These are our key features of an explanation text. 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7478" y="3429000"/>
            <a:ext cx="3457870" cy="30811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EF76AA-7C19-4EAA-AC72-3638511BB8E7}"/>
              </a:ext>
            </a:extLst>
          </p:cNvPr>
          <p:cNvSpPr txBox="1"/>
          <p:nvPr/>
        </p:nvSpPr>
        <p:spPr>
          <a:xfrm>
            <a:off x="3048828" y="3244334"/>
            <a:ext cx="6097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BCE107-21FB-4123-9515-8C702EC6CECF}"/>
              </a:ext>
            </a:extLst>
          </p:cNvPr>
          <p:cNvSpPr txBox="1"/>
          <p:nvPr/>
        </p:nvSpPr>
        <p:spPr>
          <a:xfrm>
            <a:off x="867397" y="1274564"/>
            <a:ext cx="4356238" cy="4678204"/>
          </a:xfrm>
          <a:prstGeom prst="rect">
            <a:avLst/>
          </a:prstGeom>
          <a:noFill/>
          <a:ln w="57150">
            <a:solidFill>
              <a:srgbClr val="00B0F0"/>
            </a:solidFill>
            <a:prstDash val="sysDot"/>
          </a:ln>
        </p:spPr>
        <p:txBody>
          <a:bodyPr wrap="square">
            <a:spAutoFit/>
          </a:bodyPr>
          <a:lstStyle/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Title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Opening Paragraph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Chronological order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Technical vocabulary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Diagrams?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Conclusion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Time conjunctions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Cause and effect conjunctions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Present tense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GB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883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3801" y="220818"/>
            <a:ext cx="9533848" cy="1356360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look at our model text!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72CDEA-C64A-4443-A53B-28EBDCE8D5F0}"/>
              </a:ext>
            </a:extLst>
          </p:cNvPr>
          <p:cNvSpPr txBox="1"/>
          <p:nvPr/>
        </p:nvSpPr>
        <p:spPr>
          <a:xfrm>
            <a:off x="424896" y="578627"/>
            <a:ext cx="7075829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1" i="0" u="sng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Egyptian Coffins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 death mask, which looked like the person when they were alive, was made and put on top of the mummy so that their soul could find them.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The mummy was then placed inside a wooden coffin and this coffin may be placed inside another coffin. The coffins were elaborately decorated. The inside coffin would be painted and shaped like a body. The outer coffin would sometimes have eyes painted on it so that the person could see out and a false door on the inside so that the person could step out. The outside was often decorated with hieroglyphics.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The final stage of the process was to put the coffins into a sarcophagus and place it in a tomb with valuable objects, food and drink for the journey to the afterlife. 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If all of these procedures were completed correctly, the soul and body have the best chance of reuniting and reaching the Field of Rushes in the afterlife. 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416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We are going to finish writing the last few sections today! Let’s look back at your plans…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8900" y="3040879"/>
            <a:ext cx="4034816" cy="3595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72CDEA-C64A-4443-A53B-28EBDCE8D5F0}"/>
              </a:ext>
            </a:extLst>
          </p:cNvPr>
          <p:cNvSpPr txBox="1"/>
          <p:nvPr/>
        </p:nvSpPr>
        <p:spPr>
          <a:xfrm>
            <a:off x="408044" y="2117306"/>
            <a:ext cx="707582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rtl="0" fontAlgn="base">
              <a:buFontTx/>
              <a:buChar char="-"/>
            </a:pPr>
            <a:r>
              <a:rPr lang="en-GB" sz="4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Coffin</a:t>
            </a:r>
          </a:p>
          <a:p>
            <a:pPr marL="285750" indent="-285750" algn="l" rtl="0" fontAlgn="base">
              <a:buFontTx/>
              <a:buChar char="-"/>
            </a:pPr>
            <a:r>
              <a:rPr lang="en-GB" sz="4800" dirty="0">
                <a:solidFill>
                  <a:srgbClr val="000000"/>
                </a:solidFill>
                <a:latin typeface="Arial" panose="020B0604020202020204" pitchFamily="34" charset="0"/>
              </a:rPr>
              <a:t>Conclusion</a:t>
            </a:r>
            <a:endParaRPr lang="en-GB" sz="48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E87847F-E2CB-496F-BB73-4DFEC4F78768}"/>
              </a:ext>
            </a:extLst>
          </p:cNvPr>
          <p:cNvSpPr txBox="1">
            <a:spLocks/>
          </p:cNvSpPr>
          <p:nvPr/>
        </p:nvSpPr>
        <p:spPr>
          <a:xfrm>
            <a:off x="1681644" y="3889164"/>
            <a:ext cx="5422914" cy="2510522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Remember you can use your plan, conjunction work and model text to help you all lesson!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101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start with Coffin- Live Modelling/ Sentence Starters….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782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996" y="1054765"/>
            <a:ext cx="9629246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Now it is your turn!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784" y="3439966"/>
            <a:ext cx="3445564" cy="3070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888858-F9E5-4B37-AF18-A38659DCD9C5}"/>
              </a:ext>
            </a:extLst>
          </p:cNvPr>
          <p:cNvSpPr txBox="1"/>
          <p:nvPr/>
        </p:nvSpPr>
        <p:spPr>
          <a:xfrm>
            <a:off x="2224767" y="380843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9E5E170-F86D-45ED-803E-01E728149D98}"/>
              </a:ext>
            </a:extLst>
          </p:cNvPr>
          <p:cNvSpPr txBox="1">
            <a:spLocks/>
          </p:cNvSpPr>
          <p:nvPr/>
        </p:nvSpPr>
        <p:spPr>
          <a:xfrm>
            <a:off x="337987" y="3808432"/>
            <a:ext cx="6490196" cy="2701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FB75DCC-8554-4DD3-9D0C-F7518D4ACDBB}"/>
              </a:ext>
            </a:extLst>
          </p:cNvPr>
          <p:cNvSpPr txBox="1">
            <a:spLocks/>
          </p:cNvSpPr>
          <p:nvPr/>
        </p:nvSpPr>
        <p:spPr>
          <a:xfrm>
            <a:off x="680943" y="2538752"/>
            <a:ext cx="9629246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Can you write your own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coffin section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We will pause to hear a few in a few minutes so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try your best to impress everyone 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and move your name up!</a:t>
            </a:r>
            <a:br>
              <a:rPr lang="en-GB" sz="160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86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move to the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Conclusion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Live Modelling/ Sentence Starters….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793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996" y="1054765"/>
            <a:ext cx="9629246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Now it is your turn!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784" y="3439966"/>
            <a:ext cx="3445564" cy="3070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888858-F9E5-4B37-AF18-A38659DCD9C5}"/>
              </a:ext>
            </a:extLst>
          </p:cNvPr>
          <p:cNvSpPr txBox="1"/>
          <p:nvPr/>
        </p:nvSpPr>
        <p:spPr>
          <a:xfrm>
            <a:off x="2224767" y="380843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9E5E170-F86D-45ED-803E-01E728149D98}"/>
              </a:ext>
            </a:extLst>
          </p:cNvPr>
          <p:cNvSpPr txBox="1">
            <a:spLocks/>
          </p:cNvSpPr>
          <p:nvPr/>
        </p:nvSpPr>
        <p:spPr>
          <a:xfrm>
            <a:off x="337987" y="3808432"/>
            <a:ext cx="6490196" cy="2701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FB75DCC-8554-4DD3-9D0C-F7518D4ACDBB}"/>
              </a:ext>
            </a:extLst>
          </p:cNvPr>
          <p:cNvSpPr txBox="1">
            <a:spLocks/>
          </p:cNvSpPr>
          <p:nvPr/>
        </p:nvSpPr>
        <p:spPr>
          <a:xfrm>
            <a:off x="680943" y="2538752"/>
            <a:ext cx="9629246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Can you write your own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conclusion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We will pause to hear a few in a few minutes so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try your best to impress everyone 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and move your name up!</a:t>
            </a:r>
            <a:br>
              <a:rPr lang="en-GB" sz="160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457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996" y="1054765"/>
            <a:ext cx="9629246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Now it is your turn!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784" y="3439966"/>
            <a:ext cx="3445564" cy="3070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888858-F9E5-4B37-AF18-A38659DCD9C5}"/>
              </a:ext>
            </a:extLst>
          </p:cNvPr>
          <p:cNvSpPr txBox="1"/>
          <p:nvPr/>
        </p:nvSpPr>
        <p:spPr>
          <a:xfrm>
            <a:off x="2224767" y="380843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9E5E170-F86D-45ED-803E-01E728149D98}"/>
              </a:ext>
            </a:extLst>
          </p:cNvPr>
          <p:cNvSpPr txBox="1">
            <a:spLocks/>
          </p:cNvSpPr>
          <p:nvPr/>
        </p:nvSpPr>
        <p:spPr>
          <a:xfrm>
            <a:off x="337987" y="3808432"/>
            <a:ext cx="6490196" cy="2701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FB75DCC-8554-4DD3-9D0C-F7518D4ACDBB}"/>
              </a:ext>
            </a:extLst>
          </p:cNvPr>
          <p:cNvSpPr txBox="1">
            <a:spLocks/>
          </p:cNvSpPr>
          <p:nvPr/>
        </p:nvSpPr>
        <p:spPr>
          <a:xfrm>
            <a:off x="641187" y="3130252"/>
            <a:ext cx="9629246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u="sng" dirty="0">
                <a:latin typeface="Calibri" panose="020F0502020204030204" pitchFamily="34" charset="0"/>
                <a:cs typeface="Calibri" panose="020F0502020204030204" pitchFamily="34" charset="0"/>
              </a:rPr>
              <a:t>Make sure you read what you have written to check:</a:t>
            </a:r>
          </a:p>
          <a:p>
            <a:endParaRPr lang="en-GB" sz="192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0" indent="-1143000">
              <a:buFontTx/>
              <a:buChar char="-"/>
            </a:pPr>
            <a:r>
              <a:rPr lang="en-GB" sz="19200" dirty="0">
                <a:latin typeface="Calibri" panose="020F0502020204030204" pitchFamily="34" charset="0"/>
                <a:cs typeface="Calibri" panose="020F0502020204030204" pitchFamily="34" charset="0"/>
              </a:rPr>
              <a:t>You have used the </a:t>
            </a:r>
            <a:r>
              <a:rPr lang="en-GB" sz="19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correct features</a:t>
            </a:r>
          </a:p>
          <a:p>
            <a:pPr marL="1143000" indent="-1143000">
              <a:buFontTx/>
              <a:buChar char="-"/>
            </a:pPr>
            <a:r>
              <a:rPr lang="en-GB" sz="19200" dirty="0">
                <a:latin typeface="Calibri" panose="020F0502020204030204" pitchFamily="34" charset="0"/>
                <a:cs typeface="Calibri" panose="020F0502020204030204" pitchFamily="34" charset="0"/>
              </a:rPr>
              <a:t>Your work makes </a:t>
            </a:r>
            <a:r>
              <a:rPr lang="en-GB" sz="19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sense</a:t>
            </a:r>
          </a:p>
          <a:p>
            <a:pPr marL="1143000" indent="-1143000">
              <a:buFontTx/>
              <a:buChar char="-"/>
            </a:pPr>
            <a:r>
              <a:rPr lang="en-GB" sz="19200" dirty="0">
                <a:latin typeface="Calibri" panose="020F0502020204030204" pitchFamily="34" charset="0"/>
                <a:cs typeface="Calibri" panose="020F0502020204030204" pitchFamily="34" charset="0"/>
              </a:rPr>
              <a:t>Your work matches your </a:t>
            </a:r>
            <a:r>
              <a:rPr lang="en-GB" sz="19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audience and purpose</a:t>
            </a:r>
            <a:r>
              <a:rPr lang="en-GB" sz="192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b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909888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42B2AF9-B10A-4977-AF2A-3734E2BC20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82A229-666C-4027-BE17-AA958211FF8A}">
  <ds:schemaRefs>
    <ds:schemaRef ds:uri="http://purl.org/dc/elements/1.1/"/>
    <ds:schemaRef ds:uri="http://schemas.microsoft.com/office/infopath/2007/PartnerControls"/>
    <ds:schemaRef ds:uri="http://purl.org/dc/terms/"/>
    <ds:schemaRef ds:uri="933c73ff-1f47-478d-836a-52d41c4c8390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1682083-8843-4AA5-888D-3095AF3B32B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117</TotalTime>
  <Words>500</Words>
  <Application>Microsoft Office PowerPoint</Application>
  <PresentationFormat>Widescreen</PresentationFormat>
  <Paragraphs>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Comic Sans MS</vt:lpstr>
      <vt:lpstr>Corbel</vt:lpstr>
      <vt:lpstr>Segoe UI</vt:lpstr>
      <vt:lpstr>Times New Roman</vt:lpstr>
      <vt:lpstr>Basis</vt:lpstr>
      <vt:lpstr>Wednesday 6th January 2021 L.O: To apply key features. C: Explanation Text </vt:lpstr>
      <vt:lpstr>Let’s recap the key features of an explanation text…. </vt:lpstr>
      <vt:lpstr>These are our key features of an explanation text.  </vt:lpstr>
      <vt:lpstr>Let’s look at our model text! </vt:lpstr>
      <vt:lpstr>We are going to finish writing the last few sections today! Let’s look back at your plans… </vt:lpstr>
      <vt:lpstr>Let’s start with Coffin- Live Modelling/ Sentence Starters…. </vt:lpstr>
      <vt:lpstr>Now it is your turn!    </vt:lpstr>
      <vt:lpstr>Let’s move to the Conclusion Live Modelling/ Sentence Starters…. </vt:lpstr>
      <vt:lpstr>Now it is your turn!    </vt:lpstr>
      <vt:lpstr>Now it is your turn!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1st December 2020 L.O: To identify key features. C: Explanation Text</dc:title>
  <dc:creator>alice watton</dc:creator>
  <cp:lastModifiedBy>Alice</cp:lastModifiedBy>
  <cp:revision>19</cp:revision>
  <dcterms:created xsi:type="dcterms:W3CDTF">2020-11-22T19:35:26Z</dcterms:created>
  <dcterms:modified xsi:type="dcterms:W3CDTF">2021-01-03T14:39:41Z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