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7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897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730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644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349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24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52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965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099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60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77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BFB72-26CD-4146-8911-B8E4EEC5C5ED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EA344-5521-4B28-A8C9-4B2C0F524C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17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626324" y="81482"/>
            <a:ext cx="4407529" cy="669051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10150" y="81482"/>
            <a:ext cx="4371317" cy="669051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09006" y="209006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Page 1: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746562" y="209006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Page 2: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863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626324" y="81482"/>
            <a:ext cx="4407529" cy="669051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10150" y="81482"/>
            <a:ext cx="4371317" cy="669051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9006" y="209006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Page 3: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46562" y="209006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Page 4: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8234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626324" y="81482"/>
            <a:ext cx="4407529" cy="669051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10150" y="81482"/>
            <a:ext cx="4371317" cy="6690510"/>
          </a:xfrm>
          <a:prstGeom prst="rect">
            <a:avLst/>
          </a:prstGeom>
          <a:noFill/>
          <a:ln w="1905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9006" y="209006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Page 5: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46562" y="209006"/>
            <a:ext cx="4167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Page 6: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898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18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Haltiwanger</dc:creator>
  <cp:lastModifiedBy>Emily Fenner</cp:lastModifiedBy>
  <cp:revision>4</cp:revision>
  <cp:lastPrinted>2016-04-18T16:46:43Z</cp:lastPrinted>
  <dcterms:created xsi:type="dcterms:W3CDTF">2016-04-18T16:46:10Z</dcterms:created>
  <dcterms:modified xsi:type="dcterms:W3CDTF">2020-07-10T14:52:42Z</dcterms:modified>
</cp:coreProperties>
</file>