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5" Type="http://schemas.openxmlformats.org/officeDocument/2006/relationships/custom-properties" Target="docProps/custom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notesMasterIdLst>
    <p:notesMasterId r:id="rId32"/>
  </p:notesMasterIdLst>
  <p:sldIdLst>
    <p:sldId id="256" r:id="rId5"/>
    <p:sldId id="270" r:id="rId6"/>
    <p:sldId id="258" r:id="rId7"/>
    <p:sldId id="259" r:id="rId8"/>
    <p:sldId id="260" r:id="rId9"/>
    <p:sldId id="272" r:id="rId10"/>
    <p:sldId id="273" r:id="rId11"/>
    <p:sldId id="274" r:id="rId12"/>
    <p:sldId id="275" r:id="rId13"/>
    <p:sldId id="277" r:id="rId14"/>
    <p:sldId id="271" r:id="rId15"/>
    <p:sldId id="278" r:id="rId16"/>
    <p:sldId id="279" r:id="rId17"/>
    <p:sldId id="281" r:id="rId18"/>
    <p:sldId id="282" r:id="rId19"/>
    <p:sldId id="283" r:id="rId20"/>
    <p:sldId id="284" r:id="rId21"/>
    <p:sldId id="285" r:id="rId22"/>
    <p:sldId id="286" r:id="rId23"/>
    <p:sldId id="287" r:id="rId24"/>
    <p:sldId id="288" r:id="rId25"/>
    <p:sldId id="289" r:id="rId26"/>
    <p:sldId id="290" r:id="rId27"/>
    <p:sldId id="292" r:id="rId28"/>
    <p:sldId id="293" r:id="rId29"/>
    <p:sldId id="291" r:id="rId30"/>
    <p:sldId id="294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1FDE"/>
    <a:srgbClr val="FF781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18F22F8-475F-9A27-B766-A1C233CFF476}" v="34" dt="2020-06-05T09:55:45.86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8"/>
    <p:restoredTop sz="94648"/>
  </p:normalViewPr>
  <p:slideViewPr>
    <p:cSldViewPr snapToGrid="0" snapToObjects="1">
      <p:cViewPr>
        <p:scale>
          <a:sx n="75" d="100"/>
          <a:sy n="75" d="100"/>
        </p:scale>
        <p:origin x="-824" y="-3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47" Type="http://schemas.microsoft.com/office/2015/10/relationships/revisionInfo" Target="revisionInfo.xml"/><Relationship Id="rId20" Type="http://schemas.openxmlformats.org/officeDocument/2006/relationships/slide" Target="slides/slide16.xml"/><Relationship Id="rId21" Type="http://schemas.openxmlformats.org/officeDocument/2006/relationships/slide" Target="slides/slide17.xml"/><Relationship Id="rId22" Type="http://schemas.openxmlformats.org/officeDocument/2006/relationships/slide" Target="slides/slide18.xml"/><Relationship Id="rId23" Type="http://schemas.openxmlformats.org/officeDocument/2006/relationships/slide" Target="slides/slide19.xml"/><Relationship Id="rId24" Type="http://schemas.openxmlformats.org/officeDocument/2006/relationships/slide" Target="slides/slide20.xml"/><Relationship Id="rId25" Type="http://schemas.openxmlformats.org/officeDocument/2006/relationships/slide" Target="slides/slide21.xml"/><Relationship Id="rId26" Type="http://schemas.openxmlformats.org/officeDocument/2006/relationships/slide" Target="slides/slide22.xml"/><Relationship Id="rId27" Type="http://schemas.openxmlformats.org/officeDocument/2006/relationships/slide" Target="slides/slide23.xml"/><Relationship Id="rId28" Type="http://schemas.openxmlformats.org/officeDocument/2006/relationships/slide" Target="slides/slide24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2" Type="http://schemas.openxmlformats.org/officeDocument/2006/relationships/customXml" Target="../customXml/item2.xml"/><Relationship Id="rId3" Type="http://schemas.openxmlformats.org/officeDocument/2006/relationships/customXml" Target="../customXml/item3.xml"/><Relationship Id="rId4" Type="http://schemas.openxmlformats.org/officeDocument/2006/relationships/slideMaster" Target="slideMasters/slideMaster1.xml"/><Relationship Id="rId5" Type="http://schemas.openxmlformats.org/officeDocument/2006/relationships/slide" Target="slides/slide1.xml"/><Relationship Id="rId30" Type="http://schemas.openxmlformats.org/officeDocument/2006/relationships/slide" Target="slides/slide26.xml"/><Relationship Id="rId31" Type="http://schemas.openxmlformats.org/officeDocument/2006/relationships/slide" Target="slides/slide27.xml"/><Relationship Id="rId32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3" Type="http://schemas.openxmlformats.org/officeDocument/2006/relationships/printerSettings" Target="printerSettings/printerSettings1.bin"/><Relationship Id="rId34" Type="http://schemas.openxmlformats.org/officeDocument/2006/relationships/presProps" Target="presProps.xml"/><Relationship Id="rId35" Type="http://schemas.openxmlformats.org/officeDocument/2006/relationships/viewProps" Target="viewProps.xml"/><Relationship Id="rId36" Type="http://schemas.openxmlformats.org/officeDocument/2006/relationships/theme" Target="theme/theme1.xml"/><Relationship Id="rId10" Type="http://schemas.openxmlformats.org/officeDocument/2006/relationships/slide" Target="slides/slide6.xml"/><Relationship Id="rId11" Type="http://schemas.openxmlformats.org/officeDocument/2006/relationships/slide" Target="slides/slide7.xml"/><Relationship Id="rId12" Type="http://schemas.openxmlformats.org/officeDocument/2006/relationships/slide" Target="slides/slide8.xml"/><Relationship Id="rId13" Type="http://schemas.openxmlformats.org/officeDocument/2006/relationships/slide" Target="slides/slide9.xml"/><Relationship Id="rId14" Type="http://schemas.openxmlformats.org/officeDocument/2006/relationships/slide" Target="slides/slide10.xml"/><Relationship Id="rId15" Type="http://schemas.openxmlformats.org/officeDocument/2006/relationships/slide" Target="slides/slide11.xml"/><Relationship Id="rId16" Type="http://schemas.openxmlformats.org/officeDocument/2006/relationships/slide" Target="slides/slide12.xml"/><Relationship Id="rId17" Type="http://schemas.openxmlformats.org/officeDocument/2006/relationships/slide" Target="slides/slide13.xml"/><Relationship Id="rId18" Type="http://schemas.openxmlformats.org/officeDocument/2006/relationships/slide" Target="slides/slide14.xml"/><Relationship Id="rId19" Type="http://schemas.openxmlformats.org/officeDocument/2006/relationships/slide" Target="slides/slide15.xml"/><Relationship Id="rId3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216B91-1A44-D740-B58F-7B8B34C796B4}" type="datetimeFigureOut">
              <a:rPr lang="en-US" smtClean="0"/>
              <a:t>05/07/20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D1FB91-C2D1-904D-B2BC-5E221266AC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0463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B88107EA-613F-D347-B8BD-71EC25211E34}" type="datetimeFigureOut">
              <a:rPr lang="en-US" smtClean="0"/>
              <a:t>05/07/20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232C5204-631E-6A4B-8FB2-8CB93940E7C9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9070503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107EA-613F-D347-B8BD-71EC25211E34}" type="datetimeFigureOut">
              <a:rPr lang="en-US" smtClean="0"/>
              <a:t>05/07/20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C5204-631E-6A4B-8FB2-8CB93940E7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11791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B88107EA-613F-D347-B8BD-71EC25211E34}" type="datetimeFigureOut">
              <a:rPr lang="en-US" smtClean="0"/>
              <a:t>05/07/20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232C5204-631E-6A4B-8FB2-8CB93940E7C9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10684347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107EA-613F-D347-B8BD-71EC25211E34}" type="datetimeFigureOut">
              <a:rPr lang="en-US" smtClean="0"/>
              <a:t>05/07/20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C5204-631E-6A4B-8FB2-8CB93940E7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989047"/>
      </p:ext>
    </p:extLst>
  </p:cSld>
  <p:clrMapOvr>
    <a:masterClrMapping/>
  </p:clrMapOvr>
  <p:extLst mod="1">
    <p:ext uri="{DCECCB84-F9BA-43D5-87BE-67443E8EF086}">
      <p15:sldGuideLst xmlns=""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107EA-613F-D347-B8BD-71EC25211E34}" type="datetimeFigureOut">
              <a:rPr lang="en-US" smtClean="0"/>
              <a:t>05/07/20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C5204-631E-6A4B-8FB2-8CB93940E7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8910535"/>
      </p:ext>
    </p:extLst>
  </p:cSld>
  <p:clrMapOvr>
    <a:masterClrMapping/>
  </p:clrMapOvr>
  <p:extLst mod="1">
    <p:ext uri="{DCECCB84-F9BA-43D5-87BE-67443E8EF086}">
      <p15:sldGuideLst xmlns=""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107EA-613F-D347-B8BD-71EC25211E34}" type="datetimeFigureOut">
              <a:rPr lang="en-US" smtClean="0"/>
              <a:t>05/07/20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C5204-631E-6A4B-8FB2-8CB93940E7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33269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107EA-613F-D347-B8BD-71EC25211E34}" type="datetimeFigureOut">
              <a:rPr lang="en-US" smtClean="0"/>
              <a:t>05/07/20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C5204-631E-6A4B-8FB2-8CB93940E7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35350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B88107EA-613F-D347-B8BD-71EC25211E34}" type="datetimeFigureOut">
              <a:rPr lang="en-US" smtClean="0"/>
              <a:t>05/07/20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232C5204-631E-6A4B-8FB2-8CB93940E7C9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64928122"/>
      </p:ext>
    </p:extLst>
  </p:cSld>
  <p:clrMapOvr>
    <a:masterClrMapping/>
  </p:clrMapOvr>
  <p:extLst mod="1">
    <p:ext uri="{DCECCB84-F9BA-43D5-87BE-67443E8EF086}">
      <p15:sldGuideLst xmlns=""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Drag picture to placeholder or click icon to add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B88107EA-613F-D347-B8BD-71EC25211E34}" type="datetimeFigureOut">
              <a:rPr lang="en-US" smtClean="0"/>
              <a:t>05/07/20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232C5204-631E-6A4B-8FB2-8CB93940E7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30418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107EA-613F-D347-B8BD-71EC25211E34}" type="datetimeFigureOut">
              <a:rPr lang="en-US" smtClean="0"/>
              <a:t>05/07/20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C5204-631E-6A4B-8FB2-8CB93940E7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56132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107EA-613F-D347-B8BD-71EC25211E34}" type="datetimeFigureOut">
              <a:rPr lang="en-US" smtClean="0"/>
              <a:t>05/07/20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C5204-631E-6A4B-8FB2-8CB93940E7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81687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B88107EA-613F-D347-B8BD-71EC25211E34}" type="datetimeFigureOut">
              <a:rPr lang="en-US" smtClean="0"/>
              <a:t>05/07/20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232C5204-631E-6A4B-8FB2-8CB93940E7C9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056541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=""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Relationship Id="rId3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Play scripts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Monday- features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41013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creen Shot 2020-07-03 at 11.27.18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0077" y="642088"/>
            <a:ext cx="10534650" cy="5572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53857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0745" y="797252"/>
            <a:ext cx="10838722" cy="527936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en-US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dirty="0" smtClean="0">
              <a:solidFill>
                <a:srgbClr val="000000"/>
              </a:solidFill>
            </a:endParaRPr>
          </a:p>
          <a:p>
            <a:pPr marL="0" indent="0">
              <a:buNone/>
            </a:pPr>
            <a:r>
              <a:rPr lang="en-US" sz="2800" dirty="0" smtClean="0">
                <a:solidFill>
                  <a:srgbClr val="000000"/>
                </a:solidFill>
              </a:rPr>
              <a:t>Shakespeare</a:t>
            </a:r>
            <a:r>
              <a:rPr lang="en-US" dirty="0" smtClean="0">
                <a:solidFill>
                  <a:srgbClr val="000000"/>
                </a:solidFill>
              </a:rPr>
              <a:t> wrote many famous plays including: </a:t>
            </a:r>
            <a:r>
              <a:rPr lang="en-US" dirty="0">
                <a:solidFill>
                  <a:srgbClr val="000000"/>
                </a:solidFill>
              </a:rPr>
              <a:t>R</a:t>
            </a:r>
            <a:r>
              <a:rPr lang="en-US" dirty="0" smtClean="0">
                <a:solidFill>
                  <a:srgbClr val="000000"/>
                </a:solidFill>
              </a:rPr>
              <a:t>omeo and Juliet, Hamlet, The Merchant of Venice,</a:t>
            </a:r>
          </a:p>
          <a:p>
            <a:pPr marL="0" indent="0">
              <a:buNone/>
            </a:pPr>
            <a:r>
              <a:rPr lang="en-US" dirty="0" smtClean="0">
                <a:solidFill>
                  <a:srgbClr val="000000"/>
                </a:solidFill>
              </a:rPr>
              <a:t>A Midsummer Night’s Dream, Othello, Much Ado About Nothing.</a:t>
            </a:r>
          </a:p>
          <a:p>
            <a:pPr marL="0" indent="0">
              <a:buNone/>
            </a:pPr>
            <a:endParaRPr lang="en-US" dirty="0">
              <a:solidFill>
                <a:srgbClr val="000000"/>
              </a:solidFill>
            </a:endParaRPr>
          </a:p>
          <a:p>
            <a:pPr marL="0" indent="0">
              <a:buNone/>
            </a:pPr>
            <a:r>
              <a:rPr lang="en-US" sz="2800" dirty="0" smtClean="0">
                <a:solidFill>
                  <a:srgbClr val="000000"/>
                </a:solidFill>
              </a:rPr>
              <a:t>Tennessee Williams </a:t>
            </a:r>
            <a:r>
              <a:rPr lang="en-US" dirty="0" smtClean="0">
                <a:solidFill>
                  <a:srgbClr val="000000"/>
                </a:solidFill>
              </a:rPr>
              <a:t>wrote many famous plays such as: A Streetcar Named Desire, Cat on a Hot Tin Roof, The Glass Menagerie.</a:t>
            </a:r>
          </a:p>
          <a:p>
            <a:pPr marL="0" indent="0">
              <a:buNone/>
            </a:pPr>
            <a:endParaRPr lang="en-US" dirty="0">
              <a:solidFill>
                <a:srgbClr val="000000"/>
              </a:solidFill>
            </a:endParaRPr>
          </a:p>
          <a:p>
            <a:pPr marL="0" indent="0">
              <a:buNone/>
            </a:pPr>
            <a:r>
              <a:rPr lang="en-US" sz="2800" dirty="0" smtClean="0">
                <a:solidFill>
                  <a:srgbClr val="000000"/>
                </a:solidFill>
              </a:rPr>
              <a:t>Arthur Miller </a:t>
            </a:r>
            <a:r>
              <a:rPr lang="en-US" dirty="0" smtClean="0">
                <a:solidFill>
                  <a:srgbClr val="000000"/>
                </a:solidFill>
              </a:rPr>
              <a:t>wrote many famous plays such as: Death of a Salesman. The Crucible,  All My Sons.</a:t>
            </a:r>
          </a:p>
          <a:p>
            <a:pPr marL="0" indent="0">
              <a:buNone/>
            </a:pPr>
            <a:endParaRPr lang="en-US" dirty="0">
              <a:solidFill>
                <a:srgbClr val="000000"/>
              </a:solidFill>
            </a:endParaRPr>
          </a:p>
          <a:p>
            <a:pPr marL="0" indent="0">
              <a:buNone/>
            </a:pPr>
            <a:r>
              <a:rPr lang="en-US" sz="3000" dirty="0">
                <a:solidFill>
                  <a:srgbClr val="000000"/>
                </a:solidFill>
              </a:rPr>
              <a:t>Anton Chekhov </a:t>
            </a:r>
            <a:r>
              <a:rPr lang="en-US" dirty="0">
                <a:solidFill>
                  <a:srgbClr val="000000"/>
                </a:solidFill>
              </a:rPr>
              <a:t>wrote many famous plays such </a:t>
            </a:r>
            <a:r>
              <a:rPr lang="en-US" dirty="0" smtClean="0">
                <a:solidFill>
                  <a:srgbClr val="000000"/>
                </a:solidFill>
              </a:rPr>
              <a:t>as: Uncle </a:t>
            </a:r>
            <a:r>
              <a:rPr lang="en-US" dirty="0" err="1" smtClean="0">
                <a:solidFill>
                  <a:srgbClr val="000000"/>
                </a:solidFill>
              </a:rPr>
              <a:t>Vanya</a:t>
            </a:r>
            <a:r>
              <a:rPr lang="en-US" dirty="0" smtClean="0">
                <a:solidFill>
                  <a:srgbClr val="000000"/>
                </a:solidFill>
              </a:rPr>
              <a:t>, The Three Sisters and The Cherry Orchard.</a:t>
            </a:r>
          </a:p>
          <a:p>
            <a:pPr marL="0" indent="0">
              <a:buNone/>
            </a:pPr>
            <a:endParaRPr lang="en-US" dirty="0">
              <a:solidFill>
                <a:srgbClr val="000000"/>
              </a:solidFill>
            </a:endParaRPr>
          </a:p>
          <a:p>
            <a:pPr marL="0" indent="0">
              <a:buNone/>
            </a:pPr>
            <a:endParaRPr lang="en-US" dirty="0" smtClean="0">
              <a:solidFill>
                <a:srgbClr val="000000"/>
              </a:solidFill>
            </a:endParaRPr>
          </a:p>
          <a:p>
            <a:pPr marL="0" indent="0">
              <a:buNone/>
            </a:pPr>
            <a:endParaRPr lang="en-US" dirty="0" smtClean="0">
              <a:solidFill>
                <a:srgbClr val="000000"/>
              </a:solidFill>
            </a:endParaRP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251678" y="9852"/>
            <a:ext cx="10178322" cy="1492132"/>
          </a:xfrm>
        </p:spPr>
        <p:txBody>
          <a:bodyPr>
            <a:normAutofit/>
          </a:bodyPr>
          <a:lstStyle/>
          <a:p>
            <a:pPr algn="ctr"/>
            <a:r>
              <a:rPr lang="en-US" sz="4400" dirty="0" smtClean="0"/>
              <a:t>Famous plays- some examples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12625095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1678" y="9852"/>
            <a:ext cx="10178322" cy="1492132"/>
          </a:xfrm>
        </p:spPr>
        <p:txBody>
          <a:bodyPr>
            <a:normAutofit/>
          </a:bodyPr>
          <a:lstStyle/>
          <a:p>
            <a:pPr algn="ctr"/>
            <a:r>
              <a:rPr lang="en-US" sz="4400" dirty="0" smtClean="0"/>
              <a:t>Features of a play script</a:t>
            </a:r>
            <a:endParaRPr lang="en-US" sz="4400" dirty="0"/>
          </a:p>
        </p:txBody>
      </p:sp>
      <p:pic>
        <p:nvPicPr>
          <p:cNvPr id="5" name="Picture 4" descr="Screen Shot 2020-07-03 at 11.39.57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600" y="842433"/>
            <a:ext cx="10274300" cy="5727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24084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20-07-03 at 11.47.06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8692" y="0"/>
            <a:ext cx="102748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00514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Screen Shot 2020-07-03 at 11.47.14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2110" y="0"/>
            <a:ext cx="1011284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0132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20-07-03 at 11.47.2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0833" y="0"/>
            <a:ext cx="1017833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80996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creen Shot 2020-07-03 at 11.47.29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9596" y="0"/>
            <a:ext cx="997307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36219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20-07-03 at 11.47.39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328" y="0"/>
            <a:ext cx="1004721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81422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creen Shot 2020-07-03 at 11.47.5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7585" y="0"/>
            <a:ext cx="991389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10212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1678" y="162252"/>
            <a:ext cx="10178322" cy="1492132"/>
          </a:xfrm>
        </p:spPr>
        <p:txBody>
          <a:bodyPr/>
          <a:lstStyle/>
          <a:p>
            <a:pPr algn="ctr"/>
            <a:r>
              <a:rPr lang="en-US" dirty="0" smtClean="0"/>
              <a:t>features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1678" y="1032933"/>
            <a:ext cx="10178322" cy="5537200"/>
          </a:xfrm>
        </p:spPr>
        <p:txBody>
          <a:bodyPr>
            <a:normAutofit/>
          </a:bodyPr>
          <a:lstStyle/>
          <a:p>
            <a:r>
              <a:rPr lang="en-US" sz="3900" dirty="0" smtClean="0">
                <a:solidFill>
                  <a:srgbClr val="000000"/>
                </a:solidFill>
              </a:rPr>
              <a:t>Title</a:t>
            </a:r>
          </a:p>
          <a:p>
            <a:r>
              <a:rPr lang="en-US" sz="3900" dirty="0" smtClean="0">
                <a:solidFill>
                  <a:srgbClr val="000000"/>
                </a:solidFill>
              </a:rPr>
              <a:t>Character list</a:t>
            </a:r>
          </a:p>
          <a:p>
            <a:r>
              <a:rPr lang="en-US" sz="3900" dirty="0" smtClean="0">
                <a:solidFill>
                  <a:srgbClr val="000000"/>
                </a:solidFill>
              </a:rPr>
              <a:t>Scene number and title</a:t>
            </a:r>
          </a:p>
          <a:p>
            <a:r>
              <a:rPr lang="en-US" sz="3900" dirty="0" smtClean="0">
                <a:solidFill>
                  <a:srgbClr val="000000"/>
                </a:solidFill>
              </a:rPr>
              <a:t>Setting description</a:t>
            </a:r>
          </a:p>
          <a:p>
            <a:r>
              <a:rPr lang="en-US" sz="3900" dirty="0" smtClean="0">
                <a:solidFill>
                  <a:srgbClr val="000000"/>
                </a:solidFill>
              </a:rPr>
              <a:t>Character’s name followed by dialogue (no speech marks, dialogue is separated by a colon) </a:t>
            </a:r>
          </a:p>
          <a:p>
            <a:r>
              <a:rPr lang="en-US" sz="3900" dirty="0" smtClean="0">
                <a:solidFill>
                  <a:srgbClr val="000000"/>
                </a:solidFill>
              </a:rPr>
              <a:t>Stage directions</a:t>
            </a: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39310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Your task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sz="3200" dirty="0" smtClean="0">
                <a:solidFill>
                  <a:srgbClr val="000000"/>
                </a:solidFill>
              </a:rPr>
              <a:t>Look at “A holiday at the beach” and notice how the story (narrative) has been turned into a play script.</a:t>
            </a:r>
          </a:p>
          <a:p>
            <a:pPr marL="0" indent="0">
              <a:buNone/>
            </a:pPr>
            <a:endParaRPr lang="en-US" sz="3200" dirty="0" smtClean="0">
              <a:solidFill>
                <a:srgbClr val="000000"/>
              </a:solidFill>
            </a:endParaRPr>
          </a:p>
          <a:p>
            <a:r>
              <a:rPr lang="en-US" sz="3200" dirty="0" smtClean="0">
                <a:solidFill>
                  <a:srgbClr val="000000"/>
                </a:solidFill>
              </a:rPr>
              <a:t>Then identify the features of a play script.</a:t>
            </a:r>
          </a:p>
          <a:p>
            <a:pPr marL="0" indent="0">
              <a:buNone/>
            </a:pPr>
            <a:endParaRPr lang="en-US" sz="3200" dirty="0" smtClean="0">
              <a:solidFill>
                <a:srgbClr val="000000"/>
              </a:solidFill>
            </a:endParaRPr>
          </a:p>
          <a:p>
            <a:r>
              <a:rPr lang="en-US" sz="3200" dirty="0" smtClean="0">
                <a:solidFill>
                  <a:srgbClr val="000000"/>
                </a:solidFill>
              </a:rPr>
              <a:t>Underline each different type of feature in a different </a:t>
            </a:r>
            <a:r>
              <a:rPr lang="en-US" sz="3200" dirty="0" err="1" smtClean="0">
                <a:solidFill>
                  <a:srgbClr val="000000"/>
                </a:solidFill>
              </a:rPr>
              <a:t>colour</a:t>
            </a:r>
            <a:r>
              <a:rPr lang="en-US" sz="3200" dirty="0" smtClean="0">
                <a:solidFill>
                  <a:srgbClr val="000000"/>
                </a:solidFill>
              </a:rPr>
              <a:t> and make a key.</a:t>
            </a:r>
            <a:endParaRPr lang="en-US" sz="32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52099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Shot 2020-07-03 at 14.10.07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8900" y="0"/>
            <a:ext cx="9889066" cy="3263775"/>
          </a:xfrm>
          <a:prstGeom prst="rect">
            <a:avLst/>
          </a:prstGeom>
        </p:spPr>
      </p:pic>
      <p:pic>
        <p:nvPicPr>
          <p:cNvPr id="6" name="Picture 5" descr="Screen Shot 2020-07-03 at 14.11.22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8900" y="3619375"/>
            <a:ext cx="9393767" cy="3238625"/>
          </a:xfrm>
          <a:prstGeom prst="rect">
            <a:avLst/>
          </a:prstGeom>
        </p:spPr>
      </p:pic>
      <p:cxnSp>
        <p:nvCxnSpPr>
          <p:cNvPr id="8" name="Straight Arrow Connector 7"/>
          <p:cNvCxnSpPr/>
          <p:nvPr/>
        </p:nvCxnSpPr>
        <p:spPr>
          <a:xfrm>
            <a:off x="8822267" y="2827867"/>
            <a:ext cx="16933" cy="1354666"/>
          </a:xfrm>
          <a:prstGeom prst="straightConnector1">
            <a:avLst/>
          </a:prstGeom>
          <a:ln w="88900">
            <a:solidFill>
              <a:schemeClr val="tx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475235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Play scripts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Tuesday- dialogue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29970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Writing speech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7944" y="1231051"/>
            <a:ext cx="10178322" cy="643466"/>
          </a:xfrm>
        </p:spPr>
        <p:txBody>
          <a:bodyPr/>
          <a:lstStyle/>
          <a:p>
            <a:pPr marL="0" indent="0" algn="ctr">
              <a:buNone/>
            </a:pPr>
            <a:r>
              <a:rPr lang="en-US" dirty="0" smtClean="0"/>
              <a:t>Writing speech in a play script is different to writing speech in a narrative (story).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980746" y="1932703"/>
            <a:ext cx="4725789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Narrative</a:t>
            </a:r>
          </a:p>
          <a:p>
            <a:endParaRPr lang="en-US" dirty="0"/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We use inverted commas (speech marks) before and after direct speech.</a:t>
            </a:r>
          </a:p>
          <a:p>
            <a:r>
              <a:rPr lang="en-US" dirty="0" smtClean="0"/>
              <a:t>E.g. “I’m hungry,” she complained.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Each new piece of speech must start with a capital letter.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When a new/different person starts to speak, we start a new line.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Punctuation, such as full stops, exclamation marks and question marks go inside the inverted commas.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We use a </a:t>
            </a:r>
            <a:r>
              <a:rPr lang="en-US" u="sng" dirty="0" smtClean="0"/>
              <a:t>reporting clause </a:t>
            </a:r>
            <a:r>
              <a:rPr lang="en-US" dirty="0" smtClean="0"/>
              <a:t>to show who is speaking, e.g. “Hello,” </a:t>
            </a:r>
            <a:r>
              <a:rPr lang="en-US" u="sng" dirty="0" smtClean="0"/>
              <a:t>said Sally</a:t>
            </a:r>
            <a:r>
              <a:rPr lang="en-US" dirty="0" smtClean="0"/>
              <a:t>.</a:t>
            </a:r>
          </a:p>
          <a:p>
            <a:endParaRPr lang="en-US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7340156" y="1874517"/>
            <a:ext cx="4428511" cy="2862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Play script</a:t>
            </a:r>
          </a:p>
          <a:p>
            <a:endParaRPr lang="en-US" dirty="0"/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We write the name of the person talking, followed by  a colon.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We start a new line when a different person starts talking.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New pieces of speech start with a capital letter.</a:t>
            </a:r>
          </a:p>
          <a:p>
            <a:pPr marL="285750" indent="-285750">
              <a:buFont typeface="Arial"/>
              <a:buChar char="•"/>
            </a:pPr>
            <a:endParaRPr lang="en-US" dirty="0"/>
          </a:p>
          <a:p>
            <a:r>
              <a:rPr lang="en-US" dirty="0" smtClean="0"/>
              <a:t>E.g.</a:t>
            </a:r>
            <a:endParaRPr lang="en-US" dirty="0"/>
          </a:p>
        </p:txBody>
      </p:sp>
      <p:pic>
        <p:nvPicPr>
          <p:cNvPr id="6" name="Picture 5" descr="Screen Shot 2020-07-05 at 10.09.3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8983" y="4892877"/>
            <a:ext cx="5933017" cy="1020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0499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1678" y="0"/>
            <a:ext cx="10178322" cy="1122800"/>
          </a:xfrm>
        </p:spPr>
        <p:txBody>
          <a:bodyPr/>
          <a:lstStyle/>
          <a:p>
            <a:pPr algn="ctr"/>
            <a:r>
              <a:rPr lang="en-US" dirty="0" smtClean="0"/>
              <a:t>Writing speech- examples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862213" y="1876820"/>
            <a:ext cx="5640187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u="sng" dirty="0" smtClean="0"/>
              <a:t>Narrative</a:t>
            </a:r>
          </a:p>
          <a:p>
            <a:endParaRPr lang="en-US" dirty="0"/>
          </a:p>
          <a:p>
            <a:r>
              <a:rPr lang="en-US" dirty="0" smtClean="0"/>
              <a:t>“Uncle Scrooge, good day to you. </a:t>
            </a:r>
            <a:r>
              <a:rPr lang="en-US" dirty="0"/>
              <a:t> </a:t>
            </a:r>
            <a:r>
              <a:rPr lang="en-US" dirty="0" smtClean="0"/>
              <a:t>Please excuse the snow on my boots,” said Fred.</a:t>
            </a:r>
            <a:endParaRPr lang="en-US" dirty="0"/>
          </a:p>
          <a:p>
            <a:r>
              <a:rPr lang="en-US" dirty="0" smtClean="0"/>
              <a:t>“What do you want? Can</a:t>
            </a:r>
            <a:r>
              <a:rPr lang="fr-FR" dirty="0" smtClean="0"/>
              <a:t>’</a:t>
            </a:r>
            <a:r>
              <a:rPr lang="en-US" dirty="0" smtClean="0"/>
              <a:t>t you see I’m working?” asked Scrooge, angrily.</a:t>
            </a:r>
            <a:endParaRPr lang="en-US" dirty="0"/>
          </a:p>
          <a:p>
            <a:r>
              <a:rPr lang="en-US" dirty="0" smtClean="0"/>
              <a:t>“I have brought a gentleman to see you,” replied Fred.</a:t>
            </a:r>
          </a:p>
          <a:p>
            <a:endParaRPr lang="en-US" dirty="0"/>
          </a:p>
          <a:p>
            <a:endParaRPr lang="en-US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8051355" y="4245184"/>
            <a:ext cx="381891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dirty="0" smtClean="0"/>
              <a:t>Uncle </a:t>
            </a:r>
            <a:r>
              <a:rPr lang="en-US" dirty="0"/>
              <a:t>Scrooge, good day to you.  </a:t>
            </a:r>
            <a:r>
              <a:rPr lang="en-US" dirty="0" smtClean="0"/>
              <a:t>           </a:t>
            </a:r>
            <a:r>
              <a:rPr lang="en-US" dirty="0"/>
              <a:t> </a:t>
            </a:r>
            <a:r>
              <a:rPr lang="en-US" dirty="0" smtClean="0"/>
              <a:t>  Please </a:t>
            </a:r>
            <a:r>
              <a:rPr lang="en-US" dirty="0"/>
              <a:t>excuse the snow on my </a:t>
            </a:r>
            <a:r>
              <a:rPr lang="en-US" dirty="0" smtClean="0"/>
              <a:t>boots.</a:t>
            </a:r>
          </a:p>
          <a:p>
            <a:endParaRPr lang="en-US" dirty="0"/>
          </a:p>
          <a:p>
            <a:r>
              <a:rPr lang="en-US" dirty="0" smtClean="0"/>
              <a:t>What </a:t>
            </a:r>
            <a:r>
              <a:rPr lang="en-US" dirty="0"/>
              <a:t>do you want? Can</a:t>
            </a:r>
            <a:r>
              <a:rPr lang="fr-FR" dirty="0"/>
              <a:t>’</a:t>
            </a:r>
            <a:r>
              <a:rPr lang="en-US" dirty="0"/>
              <a:t>t you see </a:t>
            </a:r>
            <a:r>
              <a:rPr lang="en-US" dirty="0" smtClean="0"/>
              <a:t> I’m </a:t>
            </a:r>
            <a:r>
              <a:rPr lang="en-US" dirty="0"/>
              <a:t>working</a:t>
            </a:r>
            <a:r>
              <a:rPr lang="en-US" dirty="0" smtClean="0"/>
              <a:t>?</a:t>
            </a:r>
          </a:p>
          <a:p>
            <a:endParaRPr lang="en-US" dirty="0"/>
          </a:p>
          <a:p>
            <a:r>
              <a:rPr lang="en-US" dirty="0" smtClean="0"/>
              <a:t>I </a:t>
            </a:r>
            <a:r>
              <a:rPr lang="en-US" dirty="0"/>
              <a:t>have brought a gentleman to see you</a:t>
            </a:r>
            <a:endParaRPr lang="en-US" dirty="0" smtClean="0"/>
          </a:p>
        </p:txBody>
      </p:sp>
      <p:sp>
        <p:nvSpPr>
          <p:cNvPr id="10" name="TextBox 9"/>
          <p:cNvSpPr txBox="1"/>
          <p:nvPr/>
        </p:nvSpPr>
        <p:spPr>
          <a:xfrm>
            <a:off x="7264400" y="4524402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Fred: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7071600" y="5337202"/>
            <a:ext cx="9797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Scrooge: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7264400" y="6184176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Fred: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8051355" y="3742267"/>
            <a:ext cx="13018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u="sng" dirty="0" smtClean="0"/>
              <a:t>Play script</a:t>
            </a:r>
            <a:endParaRPr lang="en-US" b="1" u="sng" dirty="0"/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5367867" y="4245184"/>
            <a:ext cx="1439333" cy="648550"/>
          </a:xfrm>
          <a:prstGeom prst="straightConnector1">
            <a:avLst/>
          </a:prstGeom>
          <a:ln w="66675">
            <a:solidFill>
              <a:schemeClr val="tx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081559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1678" y="0"/>
            <a:ext cx="10178322" cy="1492132"/>
          </a:xfrm>
        </p:spPr>
        <p:txBody>
          <a:bodyPr/>
          <a:lstStyle/>
          <a:p>
            <a:pPr algn="ctr"/>
            <a:r>
              <a:rPr lang="en-US" dirty="0" smtClean="0"/>
              <a:t>Your task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1678" y="1078652"/>
            <a:ext cx="10178322" cy="3593591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chemeClr val="tx1"/>
                </a:solidFill>
              </a:rPr>
              <a:t>Read the extract from “Little Red Riding Hood”</a:t>
            </a:r>
          </a:p>
          <a:p>
            <a:r>
              <a:rPr lang="en-US" sz="2800" dirty="0" smtClean="0">
                <a:solidFill>
                  <a:schemeClr val="tx1"/>
                </a:solidFill>
              </a:rPr>
              <a:t>Convert the speech from narrative direct speech to play script style speech</a:t>
            </a:r>
          </a:p>
          <a:p>
            <a:r>
              <a:rPr lang="en-US" sz="2800" dirty="0" smtClean="0">
                <a:solidFill>
                  <a:schemeClr val="tx1"/>
                </a:solidFill>
              </a:rPr>
              <a:t>Look at the previous example and explanation for guidance</a:t>
            </a:r>
          </a:p>
          <a:p>
            <a:endParaRPr lang="en-US" sz="28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sz="2800" b="1" u="sng" dirty="0" smtClean="0">
                <a:solidFill>
                  <a:srgbClr val="FF0000"/>
                </a:solidFill>
              </a:rPr>
              <a:t>CHALLENGE</a:t>
            </a:r>
          </a:p>
          <a:p>
            <a:pPr marL="0" indent="0">
              <a:buNone/>
            </a:pPr>
            <a:endParaRPr lang="en-US" sz="28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sz="2800" dirty="0" smtClean="0">
                <a:solidFill>
                  <a:schemeClr val="tx1"/>
                </a:solidFill>
              </a:rPr>
              <a:t>Once you have finished, you could write a conversation in the style of a play script. It can be any conversation. For example, it could be a conversation you had with someone today, or it could be a made up conversation.</a:t>
            </a:r>
          </a:p>
        </p:txBody>
      </p:sp>
    </p:spTree>
    <p:extLst>
      <p:ext uri="{BB962C8B-B14F-4D97-AF65-F5344CB8AC3E}">
        <p14:creationId xmlns:p14="http://schemas.microsoft.com/office/powerpoint/2010/main" val="387886986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Play scripts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Wednesday-stage directions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6631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819882"/>
          </a:xfrm>
        </p:spPr>
        <p:txBody>
          <a:bodyPr/>
          <a:lstStyle/>
          <a:p>
            <a:r>
              <a:rPr lang="en-US" dirty="0" smtClean="0"/>
              <a:t>What are stage directions?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1678" y="1591733"/>
            <a:ext cx="10178322" cy="5066793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They are instructions in a play script that tell the actors how to enter, where to stand, how to say their lines and how to move.</a:t>
            </a:r>
          </a:p>
          <a:p>
            <a:pPr marL="0" indent="0">
              <a:buNone/>
            </a:pPr>
            <a:endParaRPr lang="en-US" dirty="0" smtClean="0">
              <a:solidFill>
                <a:schemeClr val="tx1"/>
              </a:solidFill>
            </a:endParaRPr>
          </a:p>
          <a:p>
            <a:r>
              <a:rPr lang="en-US" dirty="0" smtClean="0">
                <a:solidFill>
                  <a:schemeClr val="tx1"/>
                </a:solidFill>
              </a:rPr>
              <a:t>For example, stage directions might tell an actor to pace while delivering their lines, to pick up a prop while talking, to sit down or to move in a certain way (e.g. jump). </a:t>
            </a:r>
          </a:p>
          <a:p>
            <a:pPr marL="0" indent="0">
              <a:buNone/>
            </a:pPr>
            <a:endParaRPr lang="en-US" dirty="0" smtClean="0">
              <a:solidFill>
                <a:schemeClr val="tx1"/>
              </a:solidFill>
            </a:endParaRPr>
          </a:p>
          <a:p>
            <a:r>
              <a:rPr lang="en-US" dirty="0" smtClean="0">
                <a:solidFill>
                  <a:schemeClr val="tx1"/>
                </a:solidFill>
              </a:rPr>
              <a:t>Although stage directions can sometimes include instructions for lighting, scenery and sound effects, their main job is to guide actors through their movements onstage.</a:t>
            </a:r>
          </a:p>
          <a:p>
            <a:endParaRPr lang="en-US" dirty="0">
              <a:solidFill>
                <a:schemeClr val="tx1"/>
              </a:solidFill>
            </a:endParaRPr>
          </a:p>
          <a:p>
            <a:r>
              <a:rPr lang="en-US" dirty="0" smtClean="0">
                <a:solidFill>
                  <a:schemeClr val="tx1"/>
                </a:solidFill>
              </a:rPr>
              <a:t>Depending on the writer, stage directions might be written inside brackets, </a:t>
            </a:r>
            <a:r>
              <a:rPr lang="en-US" i="1" dirty="0" smtClean="0">
                <a:solidFill>
                  <a:schemeClr val="tx1"/>
                </a:solidFill>
              </a:rPr>
              <a:t>in italics </a:t>
            </a:r>
            <a:r>
              <a:rPr lang="en-US" dirty="0" smtClean="0">
                <a:solidFill>
                  <a:schemeClr val="tx1"/>
                </a:solidFill>
              </a:rPr>
              <a:t>or </a:t>
            </a:r>
            <a:r>
              <a:rPr lang="en-US" b="1" dirty="0" smtClean="0">
                <a:solidFill>
                  <a:schemeClr val="tx1"/>
                </a:solidFill>
              </a:rPr>
              <a:t>in bold.</a:t>
            </a:r>
            <a:endParaRPr lang="en-US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388532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1677" y="382385"/>
            <a:ext cx="10720189" cy="1492132"/>
          </a:xfrm>
        </p:spPr>
        <p:txBody>
          <a:bodyPr>
            <a:normAutofit/>
          </a:bodyPr>
          <a:lstStyle/>
          <a:p>
            <a:pPr algn="ctr"/>
            <a:r>
              <a:rPr lang="en-US" sz="4400" dirty="0" smtClean="0"/>
              <a:t>Can you spot the stage directions?</a:t>
            </a:r>
            <a:endParaRPr lang="en-US" sz="4400" dirty="0"/>
          </a:p>
        </p:txBody>
      </p:sp>
      <p:pic>
        <p:nvPicPr>
          <p:cNvPr id="4" name="Picture 3" descr="Screen Shot 2020-07-05 at 10.45.42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549" y="1642533"/>
            <a:ext cx="10838050" cy="4487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491766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Your task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0000"/>
                </a:solidFill>
              </a:rPr>
              <a:t>Complete  “The Reluctant </a:t>
            </a:r>
            <a:r>
              <a:rPr lang="en-US" dirty="0">
                <a:solidFill>
                  <a:srgbClr val="000000"/>
                </a:solidFill>
              </a:rPr>
              <a:t>S</a:t>
            </a:r>
            <a:r>
              <a:rPr lang="en-US" dirty="0" smtClean="0">
                <a:solidFill>
                  <a:srgbClr val="000000"/>
                </a:solidFill>
              </a:rPr>
              <a:t>wimmer” worksheet.</a:t>
            </a:r>
          </a:p>
          <a:p>
            <a:endParaRPr lang="en-US" dirty="0" smtClean="0">
              <a:solidFill>
                <a:srgbClr val="000000"/>
              </a:solidFill>
            </a:endParaRPr>
          </a:p>
          <a:p>
            <a:r>
              <a:rPr lang="en-US" dirty="0" smtClean="0">
                <a:solidFill>
                  <a:srgbClr val="000000"/>
                </a:solidFill>
              </a:rPr>
              <a:t>You will need to think about what the stage directions tell you about the characters’ feelings, and then continue the play script, including dialogue and stage directions.</a:t>
            </a:r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579859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Play scripts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Thursday- plan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21850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Planning a play script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1678" y="1286933"/>
            <a:ext cx="10178322" cy="53848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000000"/>
                </a:solidFill>
              </a:rPr>
              <a:t>Plan it in the same way you’d plan a story.</a:t>
            </a:r>
          </a:p>
          <a:p>
            <a:endParaRPr lang="en-US" dirty="0" smtClean="0">
              <a:solidFill>
                <a:srgbClr val="000000"/>
              </a:solidFill>
            </a:endParaRPr>
          </a:p>
          <a:p>
            <a:r>
              <a:rPr lang="en-US" dirty="0" smtClean="0">
                <a:solidFill>
                  <a:srgbClr val="000000"/>
                </a:solidFill>
              </a:rPr>
              <a:t>Instead of doing chapters or sections, write scenes, with a scene number and title.</a:t>
            </a:r>
          </a:p>
          <a:p>
            <a:endParaRPr lang="en-US" dirty="0" smtClean="0">
              <a:solidFill>
                <a:srgbClr val="000000"/>
              </a:solidFill>
            </a:endParaRPr>
          </a:p>
          <a:p>
            <a:r>
              <a:rPr lang="en-US" dirty="0" smtClean="0">
                <a:solidFill>
                  <a:srgbClr val="000000"/>
                </a:solidFill>
              </a:rPr>
              <a:t>Don</a:t>
            </a:r>
            <a:r>
              <a:rPr lang="fr-FR" dirty="0" smtClean="0">
                <a:solidFill>
                  <a:srgbClr val="000000"/>
                </a:solidFill>
              </a:rPr>
              <a:t>’</a:t>
            </a:r>
            <a:r>
              <a:rPr lang="en-US" dirty="0" smtClean="0">
                <a:solidFill>
                  <a:srgbClr val="000000"/>
                </a:solidFill>
              </a:rPr>
              <a:t>t forget to include stage directions to describe what is happening and the way in which characters are speaking.</a:t>
            </a:r>
          </a:p>
          <a:p>
            <a:endParaRPr lang="en-US" dirty="0">
              <a:solidFill>
                <a:srgbClr val="000000"/>
              </a:solidFill>
            </a:endParaRPr>
          </a:p>
          <a:p>
            <a:r>
              <a:rPr lang="en-US" dirty="0" smtClean="0">
                <a:solidFill>
                  <a:srgbClr val="000000"/>
                </a:solidFill>
              </a:rPr>
              <a:t>Don’t forget to write speech using the character's name and a colon.</a:t>
            </a:r>
          </a:p>
          <a:p>
            <a:endParaRPr lang="en-US" dirty="0">
              <a:solidFill>
                <a:srgbClr val="000000"/>
              </a:solidFill>
            </a:endParaRPr>
          </a:p>
          <a:p>
            <a:r>
              <a:rPr lang="en-US" dirty="0" smtClean="0">
                <a:solidFill>
                  <a:srgbClr val="000000"/>
                </a:solidFill>
              </a:rPr>
              <a:t>If you’re struggling for inspiration, you could write a fairytale as a play script, e.g. Little Red Riding Hood, Goldilocks and the three bears etc.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515384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creen Shot 2020-07-05 at 12.45.32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400" y="220134"/>
            <a:ext cx="10744200" cy="635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357914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Shot 2020-07-05 at 12.51.02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3633" y="376767"/>
            <a:ext cx="9791700" cy="6186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096959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Play scripts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Friday- write and edit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68735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Format of your </a:t>
            </a:r>
            <a:r>
              <a:rPr lang="en-US" dirty="0" err="1" smtClean="0"/>
              <a:t>playscript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1678" y="1874517"/>
            <a:ext cx="10178322" cy="42841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Title – Little Red Riding Hood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Character list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Scene 1 – The woods</a:t>
            </a:r>
          </a:p>
          <a:p>
            <a:pPr marL="0" indent="0">
              <a:buNone/>
            </a:pPr>
            <a:r>
              <a:rPr lang="en-US" dirty="0" smtClean="0"/>
              <a:t>(Little Red Riding Hood is walking through the woods on her way to granny’s when she meets a wolf).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Wolf: Hello there.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4926868"/>
      </p:ext>
    </p:extLst>
  </p:cSld>
  <p:clrMapOvr>
    <a:masterClrMapping/>
  </p:clrMapOvr>
</p:sld>
</file>

<file path=ppt/theme/theme1.xml><?xml version="1.0" encoding="utf-8"?>
<a:theme xmlns:a="http://schemas.openxmlformats.org/drawingml/2006/main" name="Badge">
  <a:themeElements>
    <a:clrScheme name="Custom 1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229498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/>
        <a:ea typeface=""/>
        <a:cs typeface=""/>
      </a:majorFont>
      <a:minorFont>
        <a:latin typeface="Gill Sans MT"/>
        <a:ea typeface=""/>
        <a:cs typeface="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>
        <a:ln w="53975">
          <a:solidFill>
            <a:schemeClr val="tx2">
              <a:lumMod val="50000"/>
              <a:lumOff val="50000"/>
            </a:schemeClr>
          </a:solidFill>
        </a:ln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="" xmlns:thm15="http://schemas.microsoft.com/office/thememl/2012/main" name="Badge" id="{71A07785-5930-41D4-9A83-E23602B48E98}" vid="{771EA782-DFA6-45B1-AEA3-661F1715B31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8FBA4E0-EA3B-45AB-8F07-2A8556C7ED3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636D5CE-71AF-46AE-A2D0-B8741DD7A0D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72E9BFB-9710-438B-A61C-0438869638DC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Badge</Template>
  <TotalTime>2811</TotalTime>
  <Words>854</Words>
  <Application>Microsoft Macintosh PowerPoint</Application>
  <PresentationFormat>Custom</PresentationFormat>
  <Paragraphs>110</Paragraphs>
  <Slides>27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8" baseType="lpstr">
      <vt:lpstr>Badge</vt:lpstr>
      <vt:lpstr>Play scripts </vt:lpstr>
      <vt:lpstr>PowerPoint Presentation</vt:lpstr>
      <vt:lpstr>Famous plays- some examples</vt:lpstr>
      <vt:lpstr>Features of a play script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features</vt:lpstr>
      <vt:lpstr>Your task</vt:lpstr>
      <vt:lpstr>PowerPoint Presentation</vt:lpstr>
      <vt:lpstr>Play scripts </vt:lpstr>
      <vt:lpstr>Writing speech</vt:lpstr>
      <vt:lpstr>Writing speech- examples</vt:lpstr>
      <vt:lpstr>Your task</vt:lpstr>
      <vt:lpstr>Play scripts </vt:lpstr>
      <vt:lpstr>What are stage directions?</vt:lpstr>
      <vt:lpstr>Can you spot the stage directions?</vt:lpstr>
      <vt:lpstr>Your task</vt:lpstr>
      <vt:lpstr>Play scripts </vt:lpstr>
      <vt:lpstr>Planning a play script</vt:lpstr>
      <vt:lpstr>PowerPoint Presentation</vt:lpstr>
      <vt:lpstr>PowerPoint Presentation</vt:lpstr>
      <vt:lpstr>Play scripts </vt:lpstr>
      <vt:lpstr>Format of your playscript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Non-chronological reports</dc:title>
  <dc:creator>Aimee Johnson</dc:creator>
  <cp:lastModifiedBy>Fiona Williamson</cp:lastModifiedBy>
  <cp:revision>113</cp:revision>
  <dcterms:created xsi:type="dcterms:W3CDTF">2019-03-04T20:10:20Z</dcterms:created>
  <dcterms:modified xsi:type="dcterms:W3CDTF">2020-07-05T11:57:40Z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