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427" r:id="rId6"/>
    <p:sldId id="428" r:id="rId7"/>
    <p:sldId id="442" r:id="rId8"/>
    <p:sldId id="429" r:id="rId9"/>
    <p:sldId id="430" r:id="rId10"/>
    <p:sldId id="431" r:id="rId11"/>
    <p:sldId id="432" r:id="rId12"/>
    <p:sldId id="433" r:id="rId13"/>
    <p:sldId id="434" r:id="rId14"/>
    <p:sldId id="435" r:id="rId15"/>
    <p:sldId id="436" r:id="rId16"/>
    <p:sldId id="437" r:id="rId17"/>
    <p:sldId id="438" r:id="rId18"/>
    <p:sldId id="439" r:id="rId19"/>
    <p:sldId id="440" r:id="rId20"/>
    <p:sldId id="44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EBF4F6-8A92-D09A-8331-6840C72A9A45}" v="135" dt="2020-11-17T09:47:24.9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9" autoAdjust="0"/>
    <p:restoredTop sz="94660"/>
  </p:normalViewPr>
  <p:slideViewPr>
    <p:cSldViewPr snapToGrid="0">
      <p:cViewPr varScale="1">
        <p:scale>
          <a:sx n="60" d="100"/>
          <a:sy n="60" d="100"/>
        </p:scale>
        <p:origin x="8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4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1" r:id="rId18"/>
    <p:sldLayoutId id="2147483672" r:id="rId19"/>
    <p:sldLayoutId id="2147483673" r:id="rId20"/>
    <p:sldLayoutId id="2147483674" r:id="rId21"/>
    <p:sldLayoutId id="2147483675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57646" y="2672891"/>
            <a:ext cx="9743494" cy="1373070"/>
          </a:xfrm>
        </p:spPr>
        <p:txBody>
          <a:bodyPr/>
          <a:lstStyle/>
          <a:p>
            <a:r>
              <a:rPr lang="en-GB" sz="4400" dirty="0"/>
              <a:t>Week 12 English- Let’s publish our amazing recounts!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write a recount. 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you are working at home…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3884021" y="2289392"/>
            <a:ext cx="810768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4400" b="0" i="0" dirty="0">
                <a:effectLst/>
                <a:latin typeface="Arial" panose="020B0604020202020204" pitchFamily="34" charset="0"/>
              </a:rPr>
              <a:t>In school we are writing up our Tutankhamun recounts! You can try and write up what you remember or follow your recommended path on Century Tech.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376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57646" y="2672891"/>
            <a:ext cx="9743494" cy="1373070"/>
          </a:xfrm>
        </p:spPr>
        <p:txBody>
          <a:bodyPr/>
          <a:lstStyle/>
          <a:p>
            <a:r>
              <a:rPr lang="en-GB" sz="4400" dirty="0"/>
              <a:t>Monday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publish a recount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560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But first a game to practice our handwriting!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040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02230" y="2289392"/>
            <a:ext cx="1041109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Can you write in your best handwriting…</a:t>
            </a:r>
          </a:p>
          <a:p>
            <a:pPr marL="685800" indent="-685800" algn="l" rtl="0" fontAlgn="base">
              <a:buFontTx/>
              <a:buChar char="-"/>
            </a:pPr>
            <a:r>
              <a:rPr lang="en-GB" sz="5400" dirty="0">
                <a:latin typeface="Arial" panose="020B0604020202020204" pitchFamily="34" charset="0"/>
              </a:rPr>
              <a:t>Green 5 times in brown pencil</a:t>
            </a:r>
          </a:p>
          <a:p>
            <a:pPr marL="1143000" indent="-1143000" algn="l" rtl="0" fontAlgn="base">
              <a:buFontTx/>
              <a:buChar char="-"/>
            </a:pPr>
            <a:r>
              <a:rPr lang="en-GB" sz="5400" b="0" i="0" dirty="0">
                <a:effectLst/>
                <a:latin typeface="Arial" panose="020B0604020202020204" pitchFamily="34" charset="0"/>
              </a:rPr>
              <a:t>Yellow 5 times in red pencil</a:t>
            </a:r>
          </a:p>
          <a:p>
            <a:pPr marL="1143000" indent="-1143000" algn="l" rtl="0" fontAlgn="base">
              <a:buFontTx/>
              <a:buChar char="-"/>
            </a:pPr>
            <a:r>
              <a:rPr lang="en-GB" sz="5400" dirty="0">
                <a:latin typeface="Arial" panose="020B0604020202020204" pitchFamily="34" charset="0"/>
              </a:rPr>
              <a:t>Pink 5 times in blue!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1089737" cy="1472711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048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57646" y="2672891"/>
            <a:ext cx="9743494" cy="1373070"/>
          </a:xfrm>
        </p:spPr>
        <p:txBody>
          <a:bodyPr/>
          <a:lstStyle/>
          <a:p>
            <a:r>
              <a:rPr lang="en-GB" sz="4400" dirty="0"/>
              <a:t>Tuesday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publish a recount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7551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But first a game to practice our handwriting!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873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02230" y="2289392"/>
            <a:ext cx="104110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Can you write in your best handwriting…</a:t>
            </a:r>
          </a:p>
          <a:p>
            <a:pPr marL="685800" indent="-685800" algn="l" rtl="0" fontAlgn="base">
              <a:buFontTx/>
              <a:buChar char="-"/>
            </a:pPr>
            <a:r>
              <a:rPr lang="en-GB" sz="5400" dirty="0">
                <a:latin typeface="Arial" panose="020B0604020202020204" pitchFamily="34" charset="0"/>
              </a:rPr>
              <a:t>The alphabet backwards!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1089737" cy="1472711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931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57646" y="2672891"/>
            <a:ext cx="9743494" cy="1373070"/>
          </a:xfrm>
        </p:spPr>
        <p:txBody>
          <a:bodyPr/>
          <a:lstStyle/>
          <a:p>
            <a:r>
              <a:rPr lang="en-GB" sz="4400" dirty="0"/>
              <a:t>Wednesday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publish a recount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3996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But first a game to practice our handwriting!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5572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02230" y="2289392"/>
            <a:ext cx="1041109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Can you write in your best handwriting…</a:t>
            </a:r>
          </a:p>
          <a:p>
            <a:pPr marL="685800" indent="-685800" algn="l" rtl="0" fontAlgn="base">
              <a:buFontTx/>
              <a:buChar char="-"/>
            </a:pPr>
            <a:r>
              <a:rPr lang="en-GB" sz="5400" dirty="0">
                <a:latin typeface="Arial" panose="020B0604020202020204" pitchFamily="34" charset="0"/>
              </a:rPr>
              <a:t>The names of everyone on your table!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1089737" cy="1472711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59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57646" y="2672891"/>
            <a:ext cx="9743494" cy="1373070"/>
          </a:xfrm>
        </p:spPr>
        <p:txBody>
          <a:bodyPr/>
          <a:lstStyle/>
          <a:p>
            <a:r>
              <a:rPr lang="en-GB" sz="4400" dirty="0"/>
              <a:t>Thursday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publish a recount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205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But first a game to practice our handwriting!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33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02230" y="2289392"/>
            <a:ext cx="1041109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Can you write in your best handwriting…</a:t>
            </a:r>
          </a:p>
          <a:p>
            <a:pPr marL="685800" indent="-685800" algn="l" rtl="0" fontAlgn="base">
              <a:buFontTx/>
              <a:buChar char="-"/>
            </a:pPr>
            <a:r>
              <a:rPr lang="en-GB" sz="5400" dirty="0">
                <a:latin typeface="Arial" panose="020B0604020202020204" pitchFamily="34" charset="0"/>
              </a:rPr>
              <a:t>The alphabet in upper and lower case. 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1089737" cy="1472711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247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57646" y="2672891"/>
            <a:ext cx="9743494" cy="1373070"/>
          </a:xfrm>
        </p:spPr>
        <p:txBody>
          <a:bodyPr/>
          <a:lstStyle/>
          <a:p>
            <a:r>
              <a:rPr lang="en-GB" sz="4400" dirty="0"/>
              <a:t>Friday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publish a recount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91836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But first a game to practice our handwriting!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490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write up our amazing recounts on our tea-stained paper.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02230" y="2289392"/>
            <a:ext cx="1041109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5400" b="0" i="0" dirty="0">
                <a:effectLst/>
                <a:latin typeface="Arial" panose="020B0604020202020204" pitchFamily="34" charset="0"/>
              </a:rPr>
              <a:t>Can you write in your best handwriting…</a:t>
            </a:r>
          </a:p>
          <a:p>
            <a:pPr marL="685800" indent="-685800" algn="l" rtl="0" fontAlgn="base">
              <a:buFontTx/>
              <a:buChar char="-"/>
            </a:pPr>
            <a:r>
              <a:rPr lang="en-GB" sz="5400" dirty="0">
                <a:latin typeface="Arial" panose="020B0604020202020204" pitchFamily="34" charset="0"/>
              </a:rPr>
              <a:t>Can you write your name five times- each version needs to be neater than the last. 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1089737" cy="1472711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462751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A40AD0C-0595-4361-9EB7-9E6C86BA57A6}">
  <ds:schemaRefs>
    <ds:schemaRef ds:uri="b7193443-4924-4c98-83f1-322a08f13154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933c73ff-1f47-478d-836a-52d41c4c8390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1407</TotalTime>
  <Words>391</Words>
  <Application>Microsoft Office PowerPoint</Application>
  <PresentationFormat>Widescreen</PresentationFormat>
  <Paragraphs>42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Segoe UI</vt:lpstr>
      <vt:lpstr>Trebuchet MS</vt:lpstr>
      <vt:lpstr>Twinkl</vt:lpstr>
      <vt:lpstr>Berlin</vt:lpstr>
      <vt:lpstr>Week 12 English- Let’s publish our amazing recounts!</vt:lpstr>
      <vt:lpstr>If you are working at home…</vt:lpstr>
      <vt:lpstr>Monday</vt:lpstr>
      <vt:lpstr>Today we are going to write up our amazing recounts on our tea-stained paper.</vt:lpstr>
      <vt:lpstr>Today we are going to write up our amazing recounts on our tea-stained paper.</vt:lpstr>
      <vt:lpstr>Tuesday</vt:lpstr>
      <vt:lpstr>Today we are going to write up our amazing recounts on our tea-stained paper.</vt:lpstr>
      <vt:lpstr>Today we are going to write up our amazing recounts on our tea-stained paper.</vt:lpstr>
      <vt:lpstr>Wednesday</vt:lpstr>
      <vt:lpstr>Today we are going to write up our amazing recounts on our tea-stained paper.</vt:lpstr>
      <vt:lpstr>Today we are going to write up our amazing recounts on our tea-stained paper.</vt:lpstr>
      <vt:lpstr>Thursday</vt:lpstr>
      <vt:lpstr>Today we are going to write up our amazing recounts on our tea-stained paper.</vt:lpstr>
      <vt:lpstr>Today we are going to write up our amazing recounts on our tea-stained paper.</vt:lpstr>
      <vt:lpstr>Friday</vt:lpstr>
      <vt:lpstr>Today we are going to write up our amazing recounts on our tea-stained paper.</vt:lpstr>
      <vt:lpstr>Today we are going to write up our amazing recounts on our tea-stained paper.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</cp:lastModifiedBy>
  <cp:revision>124</cp:revision>
  <dcterms:created xsi:type="dcterms:W3CDTF">2020-10-21T13:22:16Z</dcterms:created>
  <dcterms:modified xsi:type="dcterms:W3CDTF">2020-11-22T15:20:08Z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