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23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973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21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931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597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410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422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329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64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580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319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BAF2B-BC53-44F0-8EA7-A4E35FC098C6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06E38-3405-4BA2-97CB-DB5ED1455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30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941" y="290074"/>
            <a:ext cx="9088118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22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8598" y="266258"/>
            <a:ext cx="9154803" cy="632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767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493" y="232916"/>
            <a:ext cx="9231013" cy="639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892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9546" y="232916"/>
            <a:ext cx="9192908" cy="639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5274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B8DD807-833F-48B4-B3E4-F145A81BE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170CDEA-DE7F-4CFF-A203-91213924E7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A18F6E-9998-479F-88DC-CF6D038B6BD8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b7193443-4924-4c98-83f1-322a08f1315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2021-09-07T19:20:36Z</dcterms:created>
  <dcterms:modified xsi:type="dcterms:W3CDTF">2021-09-07T19:20:51Z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