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8" r:id="rId5"/>
    <p:sldId id="305" r:id="rId6"/>
    <p:sldId id="288" r:id="rId7"/>
    <p:sldId id="301" r:id="rId8"/>
    <p:sldId id="304" r:id="rId9"/>
    <p:sldId id="306" r:id="rId10"/>
    <p:sldId id="307" r:id="rId11"/>
    <p:sldId id="308" r:id="rId12"/>
    <p:sldId id="309" r:id="rId13"/>
    <p:sldId id="310" r:id="rId14"/>
    <p:sldId id="311" r:id="rId15"/>
    <p:sldId id="295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Cursive Looped" panose="020B0604020202020204" charset="0"/>
      <p:regular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Thur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sday 12</a:t>
            </a:r>
            <a:r>
              <a:rPr lang="en-GB" sz="54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Today, you are going to begin to write the first three lines of your own Cinquain poem!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2900" y="18188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445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I would like you to review your ideas from yesterday!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53" y="2940646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We are going to write the first three lines today!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use this template to help us! </a:t>
            </a:r>
            <a:r>
              <a:rPr lang="en-GB" sz="5400" b="1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line represents a syllable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not a word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139" y="2853680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Firstly, let’s begin with the subject line. This should be two syllables. </a:t>
            </a:r>
          </a:p>
        </p:txBody>
      </p:sp>
    </p:spTree>
    <p:extLst>
      <p:ext uri="{BB962C8B-B14F-4D97-AF65-F5344CB8AC3E}">
        <p14:creationId xmlns:p14="http://schemas.microsoft.com/office/powerpoint/2010/main" val="3119977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283465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64604" y="-18702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6505161" cy="30771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38742" y="3195743"/>
            <a:ext cx="89697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let’s try the description line. We need to include </a:t>
            </a:r>
            <a:r>
              <a:rPr lang="en-GB" sz="4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adjectives. </a:t>
            </a:r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line should be four syllables long. </a:t>
            </a:r>
            <a:endParaRPr lang="en-GB" sz="4400" dirty="0" smtClean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400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Can you use alliteration?</a:t>
            </a:r>
            <a:endParaRPr lang="en-GB" sz="4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63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468454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6505161" cy="30771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38742" y="3195743"/>
            <a:ext cx="89697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Lastly, let’s try the action line. We need to include </a:t>
            </a:r>
            <a:r>
              <a:rPr lang="en-GB" sz="4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verbs. </a:t>
            </a:r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line should be six syllables long. </a:t>
            </a:r>
            <a:r>
              <a:rPr lang="en-GB" sz="4800" dirty="0" smtClean="0">
                <a:solidFill>
                  <a:srgbClr val="FF0000"/>
                </a:solidFill>
                <a:latin typeface="Twinkl Cursive Looped" panose="02000000000000000000" pitchFamily="2" charset="0"/>
              </a:rPr>
              <a:t>Can you make it a simile?</a:t>
            </a:r>
            <a:endParaRPr lang="en-GB" sz="48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374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672307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362779" y="268357"/>
            <a:ext cx="9014791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and a wish!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 your partner’s work. </a:t>
            </a:r>
          </a:p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star is something they have done well. </a:t>
            </a:r>
          </a:p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wish is something to improve on or a challenge for next time. </a:t>
            </a:r>
            <a:endParaRPr lang="en-GB" sz="2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6373D8-F8A7-40A3-BA17-444D54A81C48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E7C378C-CB9E-4F97-AE8F-58C21361A7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10D5F1-5596-4589-B068-30874F398E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1945</TotalTime>
  <Words>322</Words>
  <Application>Microsoft Office PowerPoint</Application>
  <PresentationFormat>On-screen Show (4:3)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Twinkl Cursive Looped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26</cp:revision>
  <dcterms:created xsi:type="dcterms:W3CDTF">2020-10-11T13:03:23Z</dcterms:created>
  <dcterms:modified xsi:type="dcterms:W3CDTF">2022-01-03T20:29:59Z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