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9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0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01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9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8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1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218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6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7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6318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110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537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442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99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6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68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mathsisfun.com/data/survey-questionnaire.html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7566" y="2899953"/>
            <a:ext cx="9966335" cy="1646302"/>
          </a:xfrm>
        </p:spPr>
        <p:txBody>
          <a:bodyPr/>
          <a:lstStyle/>
          <a:p>
            <a:r>
              <a:rPr lang="en-GB" u="sng" dirty="0" smtClean="0">
                <a:latin typeface="HfW cursive" panose="00000500000000000000" pitchFamily="2" charset="0"/>
              </a:rPr>
              <a:t>Wednesday 19</a:t>
            </a:r>
            <a:r>
              <a:rPr lang="en-GB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u="sng" dirty="0" smtClean="0">
                <a:latin typeface="HfW cursive" panose="00000500000000000000" pitchFamily="2" charset="0"/>
              </a:rPr>
              <a:t> May 2021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>
                <a:latin typeface="HfW cursive" panose="00000500000000000000" pitchFamily="2" charset="0"/>
              </a:rPr>
              <a:t>L.O: </a:t>
            </a:r>
            <a:r>
              <a:rPr lang="en-GB" u="sng" dirty="0" smtClean="0">
                <a:latin typeface="HfW cursive" panose="00000500000000000000" pitchFamily="2" charset="0"/>
              </a:rPr>
              <a:t>To write with purpose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 smtClean="0">
                <a:latin typeface="HfW cursive" panose="00000500000000000000" pitchFamily="2" charset="0"/>
              </a:rPr>
              <a:t>C: Persuasive </a:t>
            </a:r>
            <a:r>
              <a:rPr lang="en-GB" u="sng" dirty="0">
                <a:latin typeface="HfW cursive" panose="00000500000000000000" pitchFamily="2" charset="0"/>
              </a:rPr>
              <a:t>L</a:t>
            </a:r>
            <a:r>
              <a:rPr lang="en-GB" u="sng" dirty="0" smtClean="0">
                <a:latin typeface="HfW cursive" panose="00000500000000000000" pitchFamily="2" charset="0"/>
              </a:rPr>
              <a:t>etter</a:t>
            </a:r>
            <a:endParaRPr lang="en-GB" u="sng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51" y="4152595"/>
            <a:ext cx="2766891" cy="270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844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418" y="4225637"/>
            <a:ext cx="8869069" cy="2163273"/>
          </a:xfrm>
        </p:spPr>
        <p:txBody>
          <a:bodyPr/>
          <a:lstStyle/>
          <a:p>
            <a:pPr algn="l"/>
            <a:r>
              <a:rPr lang="en-US" dirty="0" smtClean="0">
                <a:latin typeface="HfW cursive" panose="00000500000000000000" pitchFamily="2" charset="0"/>
              </a:rPr>
              <a:t>The best </a:t>
            </a:r>
            <a:r>
              <a:rPr lang="en-US" dirty="0">
                <a:latin typeface="HfW cursive" panose="00000500000000000000" pitchFamily="2" charset="0"/>
              </a:rPr>
              <a:t>persuasive letters have </a:t>
            </a:r>
            <a:r>
              <a:rPr lang="en-US" dirty="0">
                <a:solidFill>
                  <a:schemeClr val="tx1"/>
                </a:solidFill>
                <a:latin typeface="HfW cursive" panose="00000500000000000000" pitchFamily="2" charset="0"/>
              </a:rPr>
              <a:t>statistics</a:t>
            </a:r>
            <a:r>
              <a:rPr lang="en-US" dirty="0">
                <a:latin typeface="HfW cursive" panose="00000500000000000000" pitchFamily="2" charset="0"/>
              </a:rPr>
              <a:t> to make their argument stronger</a:t>
            </a:r>
            <a:r>
              <a:rPr lang="en-US" dirty="0" smtClean="0">
                <a:latin typeface="HfW cursive" panose="00000500000000000000" pitchFamily="2" charset="0"/>
              </a:rPr>
              <a:t>.</a:t>
            </a:r>
            <a:br>
              <a:rPr lang="en-US" dirty="0" smtClean="0">
                <a:latin typeface="HfW cursive" panose="00000500000000000000" pitchFamily="2" charset="0"/>
              </a:rPr>
            </a:br>
            <a:r>
              <a:rPr lang="en-US" dirty="0">
                <a:latin typeface="HfW cursive" panose="00000500000000000000" pitchFamily="2" charset="0"/>
              </a:rPr>
              <a:t/>
            </a:r>
            <a:br>
              <a:rPr lang="en-US" dirty="0">
                <a:latin typeface="HfW cursive" panose="00000500000000000000" pitchFamily="2" charset="0"/>
              </a:rPr>
            </a:br>
            <a:r>
              <a:rPr lang="en-US" dirty="0" smtClean="0">
                <a:latin typeface="HfW cursive" panose="00000500000000000000" pitchFamily="2" charset="0"/>
              </a:rPr>
              <a:t> </a:t>
            </a:r>
            <a:r>
              <a:rPr lang="en-US" dirty="0">
                <a:latin typeface="HfW cursive" panose="00000500000000000000" pitchFamily="2" charset="0"/>
              </a:rPr>
              <a:t>How could we find some </a:t>
            </a:r>
            <a:r>
              <a:rPr lang="en-US" dirty="0">
                <a:solidFill>
                  <a:schemeClr val="tx1"/>
                </a:solidFill>
                <a:latin typeface="HfW cursive" panose="00000500000000000000" pitchFamily="2" charset="0"/>
              </a:rPr>
              <a:t>statistics</a:t>
            </a:r>
            <a:r>
              <a:rPr lang="en-US" dirty="0">
                <a:latin typeface="HfW cursive" panose="00000500000000000000" pitchFamily="2" charset="0"/>
              </a:rPr>
              <a:t>? </a:t>
            </a:r>
            <a:endParaRPr lang="en-GB" sz="4400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727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700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6212" y="5375564"/>
            <a:ext cx="8869069" cy="2163273"/>
          </a:xfrm>
        </p:spPr>
        <p:txBody>
          <a:bodyPr/>
          <a:lstStyle/>
          <a:p>
            <a:pPr algn="l"/>
            <a:r>
              <a:rPr lang="en-US" dirty="0" smtClean="0">
                <a:latin typeface="HfW cursive" panose="00000500000000000000" pitchFamily="2" charset="0"/>
              </a:rPr>
              <a:t>We could conduct a </a:t>
            </a:r>
            <a:r>
              <a:rPr lang="en-US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questionnaire!</a:t>
            </a:r>
            <a:br>
              <a:rPr lang="en-US" dirty="0" smtClean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US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US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US" u="sng" dirty="0">
                <a:hlinkClick r:id="rId2"/>
              </a:rPr>
              <a:t>https://www.mathsisfun.com/data/survey-questionnaire.html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453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240" y="3325090"/>
            <a:ext cx="8869069" cy="2163273"/>
          </a:xfrm>
        </p:spPr>
        <p:txBody>
          <a:bodyPr/>
          <a:lstStyle/>
          <a:p>
            <a:pPr algn="l"/>
            <a:r>
              <a:rPr lang="en-US" dirty="0">
                <a:latin typeface="HfW cursive" panose="00000500000000000000" pitchFamily="2" charset="0"/>
              </a:rPr>
              <a:t> 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GB" dirty="0" smtClean="0">
                <a:latin typeface="HfW cursive" panose="00000500000000000000" pitchFamily="2" charset="0"/>
              </a:rPr>
              <a:t>Let’s look at our ideas from yesterday. These might help us to think of some successful questions!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059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3195" y="6675614"/>
            <a:ext cx="8869069" cy="2163273"/>
          </a:xfrm>
        </p:spPr>
        <p:txBody>
          <a:bodyPr/>
          <a:lstStyle/>
          <a:p>
            <a:pPr algn="l"/>
            <a:r>
              <a:rPr lang="en-US" dirty="0">
                <a:solidFill>
                  <a:srgbClr val="FF0000"/>
                </a:solidFill>
                <a:latin typeface="HfW cursive" panose="00000500000000000000" pitchFamily="2" charset="0"/>
              </a:rPr>
              <a:t>RED PEN QUESTION</a:t>
            </a:r>
            <a:r>
              <a:rPr lang="en-US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: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US" sz="4400" dirty="0">
                <a:solidFill>
                  <a:schemeClr val="tx1"/>
                </a:solidFill>
                <a:latin typeface="HfW cursive" panose="00000500000000000000" pitchFamily="2" charset="0"/>
              </a:rPr>
              <a:t>Do you think we waste too much food? </a:t>
            </a:r>
            <a:r>
              <a:rPr lang="en-GB" sz="44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44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US" sz="4400" dirty="0">
                <a:solidFill>
                  <a:schemeClr val="tx1"/>
                </a:solidFill>
                <a:latin typeface="HfW cursive" panose="00000500000000000000" pitchFamily="2" charset="0"/>
              </a:rPr>
              <a:t> </a:t>
            </a:r>
            <a:r>
              <a:rPr lang="en-GB" sz="44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44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US" sz="4400" dirty="0">
                <a:solidFill>
                  <a:schemeClr val="tx1"/>
                </a:solidFill>
                <a:latin typeface="HfW cursive" panose="00000500000000000000" pitchFamily="2" charset="0"/>
              </a:rPr>
              <a:t>How could you rewrite this question to give a more detailed </a:t>
            </a:r>
            <a:r>
              <a:rPr lang="en-US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answer</a:t>
            </a:r>
            <a:r>
              <a:rPr lang="en-US" sz="4400" dirty="0">
                <a:solidFill>
                  <a:schemeClr val="tx1"/>
                </a:solidFill>
                <a:latin typeface="HfW cursive" panose="00000500000000000000" pitchFamily="2" charset="0"/>
              </a:rPr>
              <a:t>?</a:t>
            </a:r>
            <a:r>
              <a:rPr lang="en-GB" sz="44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44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40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40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US" sz="4800" dirty="0" smtClean="0"/>
              <a:t> 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473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lip Art Red Pen, Cliparts &amp; Cartoons - Jing.f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84" b="949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051" y="235527"/>
            <a:ext cx="3293136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803246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9115964-6645-4A70-8102-EA36DE9D83D7}"/>
</file>

<file path=customXml/itemProps2.xml><?xml version="1.0" encoding="utf-8"?>
<ds:datastoreItem xmlns:ds="http://schemas.openxmlformats.org/officeDocument/2006/customXml" ds:itemID="{9BCFEAAE-564E-4B0C-9780-9C8C415291D0}"/>
</file>

<file path=customXml/itemProps3.xml><?xml version="1.0" encoding="utf-8"?>
<ds:datastoreItem xmlns:ds="http://schemas.openxmlformats.org/officeDocument/2006/customXml" ds:itemID="{E19AE48F-6754-4F34-9611-08B6457A8285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247</TotalTime>
  <Words>26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HfW cursive</vt:lpstr>
      <vt:lpstr>Trebuchet MS</vt:lpstr>
      <vt:lpstr>Wingdings 3</vt:lpstr>
      <vt:lpstr>Facet</vt:lpstr>
      <vt:lpstr>Wednesday 19th May 2021 L.O: To write with purpose C: Persuasive Letter</vt:lpstr>
      <vt:lpstr>The best persuasive letters have statistics to make their argument stronger.   How could we find some statistics? </vt:lpstr>
      <vt:lpstr>We could conduct a questionnaire!  https://www.mathsisfun.com/data/survey-questionnaire.html      </vt:lpstr>
      <vt:lpstr>  Let’s look at our ideas from yesterday. These might help us to think of some successful questions!</vt:lpstr>
      <vt:lpstr>RED PEN QUESTION: Do you think we waste too much food?    How could you rewrite this question to give a more detailed answer?     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L.O: To write with purpose C: Persuasive Letter</dc:title>
  <dc:creator>Alice Watton</dc:creator>
  <cp:lastModifiedBy>Alice Watton</cp:lastModifiedBy>
  <cp:revision>4</cp:revision>
  <dcterms:created xsi:type="dcterms:W3CDTF">2021-05-16T09:31:52Z</dcterms:created>
  <dcterms:modified xsi:type="dcterms:W3CDTF">2021-05-16T13:39:43Z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