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767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189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38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778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086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06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61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337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90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977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74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7451C-931A-45E2-A2C8-B60409CE1300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D9221-77CC-4E5C-846E-4B1817342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56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request.org.uk/resource/life/rites-of-passage/marriage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0937" y="365655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To understand beliefs and teachings. 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To </a:t>
            </a:r>
            <a:r>
              <a:rPr lang="en-GB" u="sng" dirty="0"/>
              <a:t>understand practices and lifestyles. 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To </a:t>
            </a:r>
            <a:r>
              <a:rPr lang="en-GB" u="sng" dirty="0"/>
              <a:t>understand how beliefs are conveyed</a:t>
            </a:r>
            <a:r>
              <a:rPr lang="en-GB" u="sng" dirty="0" smtClean="0"/>
              <a:t>.</a:t>
            </a:r>
            <a:br>
              <a:rPr lang="en-GB" u="sng" dirty="0" smtClean="0"/>
            </a:br>
            <a:r>
              <a:rPr lang="en-GB" u="sng" dirty="0" smtClean="0"/>
              <a:t>C: Christianity.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13324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kind of promises would these people have made?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625" y="2036308"/>
            <a:ext cx="3207285" cy="2000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6288" y="1514475"/>
            <a:ext cx="1984330" cy="25164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6625" y="1927232"/>
            <a:ext cx="3883578" cy="18671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7267" y="4376501"/>
            <a:ext cx="3072710" cy="2061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5227" y="4369546"/>
            <a:ext cx="3204007" cy="206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4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Christians promise when they get married?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Let’s watch part of a Christian wedding when people are taking their vows (making life long promises to each other</a:t>
            </a:r>
            <a:r>
              <a:rPr lang="en-GB" dirty="0" smtClean="0"/>
              <a:t>). Make sure you watch the 5 minute video not the 10 minute one.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https://request.org.uk/resource/life/rites-of-passage/marriage/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53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So very much like the promises in the </a:t>
            </a:r>
            <a:r>
              <a:rPr lang="en-GB" dirty="0"/>
              <a:t>story of </a:t>
            </a:r>
            <a:r>
              <a:rPr lang="en-GB" dirty="0" smtClean="0"/>
              <a:t>Noah, the </a:t>
            </a:r>
            <a:r>
              <a:rPr lang="en-GB" dirty="0"/>
              <a:t>Christian ceremony </a:t>
            </a:r>
            <a:r>
              <a:rPr lang="en-GB" dirty="0" smtClean="0"/>
              <a:t>creates </a:t>
            </a:r>
            <a:r>
              <a:rPr lang="en-GB" dirty="0"/>
              <a:t>a partnership between two people and God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Look </a:t>
            </a:r>
            <a:r>
              <a:rPr lang="en-GB" dirty="0" smtClean="0"/>
              <a:t>at the words/promises (vows) that are </a:t>
            </a:r>
            <a:r>
              <a:rPr lang="en-GB" dirty="0" smtClean="0"/>
              <a:t>said on</a:t>
            </a:r>
          </a:p>
          <a:p>
            <a:pPr marL="0" indent="0">
              <a:buNone/>
            </a:pPr>
            <a:r>
              <a:rPr lang="en-GB" dirty="0" smtClean="0"/>
              <a:t>The resource that is on the webpage</a:t>
            </a:r>
            <a:r>
              <a:rPr lang="en-GB" dirty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4636" y="2842486"/>
            <a:ext cx="2846238" cy="346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1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525892"/>
            <a:ext cx="10515600" cy="617535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This </a:t>
            </a:r>
            <a:r>
              <a:rPr lang="en-GB" dirty="0"/>
              <a:t>is like a </a:t>
            </a:r>
            <a:r>
              <a:rPr lang="en-GB" dirty="0" smtClean="0"/>
              <a:t>covenant </a:t>
            </a:r>
            <a:r>
              <a:rPr lang="en-GB" dirty="0"/>
              <a:t>because both parties make </a:t>
            </a:r>
            <a:r>
              <a:rPr lang="en-GB" dirty="0" smtClean="0"/>
              <a:t>a promise to each other like Noah and God did.</a:t>
            </a:r>
          </a:p>
          <a:p>
            <a:pPr marL="0" indent="0" algn="ctr">
              <a:buNone/>
            </a:pPr>
            <a:r>
              <a:rPr lang="en-GB" dirty="0" smtClean="0"/>
              <a:t>They make </a:t>
            </a:r>
            <a:r>
              <a:rPr lang="en-GB" dirty="0"/>
              <a:t>these promises to each other and to </a:t>
            </a:r>
            <a:r>
              <a:rPr lang="en-GB" dirty="0" smtClean="0"/>
              <a:t>God, and this might </a:t>
            </a:r>
            <a:r>
              <a:rPr lang="en-GB" dirty="0"/>
              <a:t>help a Christian couple in their married life</a:t>
            </a:r>
            <a:r>
              <a:rPr lang="en-GB" dirty="0" smtClean="0"/>
              <a:t>. </a:t>
            </a:r>
          </a:p>
          <a:p>
            <a:pPr marL="0" indent="0" algn="ctr">
              <a:buNone/>
            </a:pPr>
            <a:r>
              <a:rPr lang="en-GB" i="1" dirty="0" smtClean="0"/>
              <a:t>Why might that be?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C</a:t>
            </a:r>
            <a:r>
              <a:rPr lang="en-GB" dirty="0" smtClean="0"/>
              <a:t>an you remember </a:t>
            </a:r>
            <a:r>
              <a:rPr lang="en-GB" dirty="0" smtClean="0"/>
              <a:t>the symbol </a:t>
            </a:r>
            <a:r>
              <a:rPr lang="en-GB" dirty="0"/>
              <a:t>God sends to show he will never again destroy all </a:t>
            </a:r>
            <a:r>
              <a:rPr lang="en-GB" dirty="0" smtClean="0"/>
              <a:t>life?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698" y="2736139"/>
            <a:ext cx="3245252" cy="23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When we see a rainbow in the sky we remember that God promised never again to destroy life again.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363" y="3370080"/>
            <a:ext cx="3694368" cy="263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1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Symbol…what does this word mean?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 </a:t>
            </a:r>
            <a:r>
              <a:rPr lang="en-GB" dirty="0" smtClean="0"/>
              <a:t>A thing </a:t>
            </a:r>
            <a:r>
              <a:rPr lang="en-GB" dirty="0"/>
              <a:t>that represents or stands for something </a:t>
            </a:r>
            <a:r>
              <a:rPr lang="en-GB" dirty="0" smtClean="0"/>
              <a:t>else. Like the rainbow.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symbols can you think of that you would see at a Christian wedding?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746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5215" y="1690688"/>
            <a:ext cx="1708746" cy="32731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6599" y="5081452"/>
            <a:ext cx="2223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Purity and innocence.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820" y="2167074"/>
            <a:ext cx="2760414" cy="22481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3820" y="4942952"/>
            <a:ext cx="29661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Eternal </a:t>
            </a:r>
            <a:r>
              <a:rPr lang="en-GB" dirty="0"/>
              <a:t>love and </a:t>
            </a:r>
            <a:r>
              <a:rPr lang="en-GB" dirty="0" smtClean="0"/>
              <a:t>commitment</a:t>
            </a:r>
          </a:p>
          <a:p>
            <a:r>
              <a:rPr lang="en-GB" dirty="0" smtClean="0"/>
              <a:t>within </a:t>
            </a:r>
            <a:r>
              <a:rPr lang="en-GB" dirty="0"/>
              <a:t>a </a:t>
            </a:r>
            <a:r>
              <a:rPr lang="en-GB" dirty="0" smtClean="0"/>
              <a:t>relationship.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843555" y="5081452"/>
            <a:ext cx="1740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New beginnings.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9650" y="2069511"/>
            <a:ext cx="3667837" cy="251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82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101572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</a:t>
            </a:r>
            <a:r>
              <a:rPr lang="en-GB" dirty="0" smtClean="0"/>
              <a:t>or </a:t>
            </a:r>
            <a:r>
              <a:rPr lang="en-GB" dirty="0"/>
              <a:t>Christians, the Noah story is about getting rid of evil and also about how God will always stick with people even when they do bad things.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However</a:t>
            </a:r>
            <a:r>
              <a:rPr lang="en-GB" dirty="0"/>
              <a:t>, in marriages and other areas of life, it’s important to say sorry when you do something wrong in order to get forgiveness.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Sometimes, </a:t>
            </a:r>
            <a:r>
              <a:rPr lang="en-GB" dirty="0"/>
              <a:t>we need to say sorry to people.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Christians </a:t>
            </a:r>
            <a:r>
              <a:rPr lang="en-GB" dirty="0"/>
              <a:t>and other religious believers say sorry at other times to God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i="1" dirty="0" smtClean="0"/>
              <a:t>When do you think this might be?</a:t>
            </a:r>
            <a:endParaRPr lang="en-GB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157" y="4428308"/>
            <a:ext cx="3108959" cy="22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6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7388" y="85897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/>
              <a:t>Paddling: </a:t>
            </a:r>
            <a:r>
              <a:rPr lang="en-GB" dirty="0"/>
              <a:t>Draw and label the symbols of marriage.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 smtClean="0"/>
              <a:t>Snorkelling </a:t>
            </a:r>
            <a:r>
              <a:rPr lang="en-GB" b="1" u="sng" dirty="0"/>
              <a:t>and Diving</a:t>
            </a:r>
            <a:r>
              <a:rPr lang="en-GB" dirty="0"/>
              <a:t>: </a:t>
            </a:r>
            <a:r>
              <a:rPr lang="en-GB" dirty="0" smtClean="0"/>
              <a:t>Write </a:t>
            </a:r>
            <a:r>
              <a:rPr lang="en-GB" dirty="0"/>
              <a:t>a short paragraph explaining how marriage is like a covenant. Make links between symbols at weddings and the symbol God sent to remember the covenant with Noah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b="1" u="sng" dirty="0">
                <a:solidFill>
                  <a:srgbClr val="FF0000"/>
                </a:solidFill>
              </a:rPr>
              <a:t>Paddling Red Pen: </a:t>
            </a:r>
            <a:r>
              <a:rPr lang="en-GB" dirty="0">
                <a:solidFill>
                  <a:srgbClr val="FF0000"/>
                </a:solidFill>
              </a:rPr>
              <a:t>Create a new symbol to use in weddings to symbolise the covenant between a husband and wife. 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Snorkelling </a:t>
            </a:r>
            <a:r>
              <a:rPr lang="en-GB" b="1" u="sng" dirty="0">
                <a:solidFill>
                  <a:srgbClr val="FF0000"/>
                </a:solidFill>
              </a:rPr>
              <a:t>and Diving Red Pen: </a:t>
            </a:r>
            <a:r>
              <a:rPr lang="en-GB" dirty="0">
                <a:solidFill>
                  <a:srgbClr val="FF0000"/>
                </a:solidFill>
              </a:rPr>
              <a:t>Do you think a ring is a good symbol of the covenant between a husband and wife? Explain your thinking.</a:t>
            </a:r>
          </a:p>
        </p:txBody>
      </p:sp>
    </p:spTree>
    <p:extLst>
      <p:ext uri="{BB962C8B-B14F-4D97-AF65-F5344CB8AC3E}">
        <p14:creationId xmlns:p14="http://schemas.microsoft.com/office/powerpoint/2010/main" val="399852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395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To understand beliefs and teachings.  To understand practices and lifestyles.  To understand how beliefs are conveyed. C: Christianity.</vt:lpstr>
      <vt:lpstr>What kind of promises would these people have made?</vt:lpstr>
      <vt:lpstr>What do Christians promise when they get married?</vt:lpstr>
      <vt:lpstr>PowerPoint Presentation</vt:lpstr>
      <vt:lpstr>PowerPoint Presentation</vt:lpstr>
      <vt:lpstr>PowerPoint Presentation</vt:lpstr>
      <vt:lpstr>Symbol…what does this word mean?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beliefs and teachings.  To understand practices and lifestyles.  To understand how beliefs are conveyed. C: Christianity.</dc:title>
  <dc:creator>Rachael Norman</dc:creator>
  <cp:lastModifiedBy>Rachael Norman</cp:lastModifiedBy>
  <cp:revision>4</cp:revision>
  <dcterms:created xsi:type="dcterms:W3CDTF">2021-10-06T16:23:28Z</dcterms:created>
  <dcterms:modified xsi:type="dcterms:W3CDTF">2021-10-06T16:39:31Z</dcterms:modified>
</cp:coreProperties>
</file>