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0C8AA-4E76-4E55-BD2F-9F8EA2EC0B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2B6038-3468-44D5-A5B3-FBB0DF5B4D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C6C1ED-1AD7-41A3-9182-EE26DBCB1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508DF-9EDF-447E-8001-4B15ACDF9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AAE4E0-9A22-43B5-834F-A8F400C6F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018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3411F-1D40-4C92-8B8A-290F67C19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0C673-388D-46D8-81BA-1EDA46695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FA418-27C0-4DC7-B049-EBC852FF0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A73FB-AFF5-4F13-8DD0-14E287230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27676-BE3F-4B1A-BE31-14FB4E79F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17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031D6-7AFB-48CD-B0C8-1871B7C8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5D62C9-B52B-4DF0-840C-DF92D54A06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C705A-DF79-4180-9A84-9CE6FD335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E4642-BF26-4A13-A076-5A49F473F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6FE89-318D-4A71-8190-C6315F08E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27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98AB4-C096-4D5C-A093-CFED85FF4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BB6D8E-B466-4500-B03D-61913D6A1B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2627C0-B338-41CB-B7FB-9FA3706B50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B23B93-642B-482F-AE4A-13BCAF5CF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7A01AC-CBF3-4C9A-8A63-B36C95055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D6E6F6-D235-47EB-9AE7-2FEEB013E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63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3AC8E-980E-4131-AFE3-C05013734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52617-F216-4239-92F3-8D5DDC199A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AF17DE-FC6A-4512-8AA7-284683C97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8A9A85-12D9-4E97-9755-4653CF8A11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29B984-FE6D-422D-8BDA-7C318AEC2A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49298B-B852-4B80-B58E-68F3C8471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DB067F-27B4-46E1-BE8B-877A945A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405D66-B830-4874-B8B6-3EF52F990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846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C9A6A-D7DA-44CD-B061-A3CA1D630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9EF706-7288-4D70-945B-AF36845F7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02DAB3-C84D-4B7C-8112-6EA3AD9D6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48CCFF-E49E-4F1C-9857-103ADC64C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24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182B78-3732-4714-BE96-F2251E187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7126B0-7594-4896-95D7-B36B357AE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F8B18-4B67-4B1A-9EFB-DB63383EF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17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DED17-1120-4179-B1AD-B866C2860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E4238-0852-43F1-87DB-FF424892D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0590E7-4901-4FA1-84C8-5252E38432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E0196-823A-4970-8129-E79F31DD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24650F-68D7-4BEA-8685-314C8E17B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F26675-CF81-4CA8-9DDA-9E2BF0E4D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1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A1DF1-821F-4181-B008-79EC728DD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732102-8956-43E4-9BE2-F0155A8EF9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7D6EA5-9BCB-46A3-8037-10E6E5D25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97CB71-C05D-4E9E-932C-A12FAFD0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0856A5-B063-4589-8A6A-75971BC30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14E70-3DE1-4025-8716-6787015B8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488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3B7E6-E5CF-4F39-BAD0-EB3B32C3E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02D4C-6597-4BF1-9596-1D6D36610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1F9D4-6B73-4ED4-BF09-77F44B4AA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33575-DE09-476A-8F60-CA872CB17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14AAD-1871-4BDD-8411-54B224AB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654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8AF052-B02C-413D-8422-2071D25D6F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B3F2B6-BC27-48AA-81AB-CCA2C589CC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AC597-26D9-41E2-A7DA-9CE196947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6E4DA-A379-46EF-B5FB-5B0514391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05961E-59B6-446D-A2A8-EAD52977D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656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29EC83-56AE-40F7-9E26-EA37AFE92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60D31-D930-4A08-A415-982C233EC6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ED8154-3AF2-4172-A215-E89DF5C64D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93BCC-AA27-4045-B82D-E15C139BC6E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E0E39-E8C6-4CF1-A4DE-9AD7100B6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EF90D-C5CF-410A-8D6D-0032D18E1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A44B7-79E2-4424-A6EB-891620EEB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1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CAB183-153D-4730-9765-5DD371F37A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01" t="19657" r="29484" b="25361"/>
          <a:stretch/>
        </p:blipFill>
        <p:spPr>
          <a:xfrm>
            <a:off x="0" y="0"/>
            <a:ext cx="12191999" cy="685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285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0B8D61-31ED-4300-9540-9BFDB75255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78" t="26529" r="18273" b="17801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7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C4AF46-522C-4FE4-9B43-E9AB87E1D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33" t="33952" r="29021" b="38831"/>
          <a:stretch/>
        </p:blipFill>
        <p:spPr>
          <a:xfrm>
            <a:off x="0" y="1702235"/>
            <a:ext cx="12192000" cy="345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05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26A6552-6B61-45D6-97A3-E33A78FC40C6}"/>
              </a:ext>
            </a:extLst>
          </p:cNvPr>
          <p:cNvGrpSpPr/>
          <p:nvPr/>
        </p:nvGrpSpPr>
        <p:grpSpPr>
          <a:xfrm>
            <a:off x="0" y="822686"/>
            <a:ext cx="12192001" cy="5212628"/>
            <a:chOff x="0" y="822686"/>
            <a:chExt cx="12192001" cy="5212628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1A507D9-1D34-4B20-A6F6-3829E9396D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7241" t="27217" r="18197" b="23711"/>
            <a:stretch/>
          </p:blipFill>
          <p:spPr>
            <a:xfrm>
              <a:off x="1" y="822686"/>
              <a:ext cx="12192000" cy="5212628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222EAC0-D40C-46D1-9B28-994970E450A9}"/>
                </a:ext>
              </a:extLst>
            </p:cNvPr>
            <p:cNvSpPr/>
            <p:nvPr/>
          </p:nvSpPr>
          <p:spPr>
            <a:xfrm>
              <a:off x="0" y="2592371"/>
              <a:ext cx="6834433" cy="8366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32387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9FF95C-1EE5-4814-89DF-54FDDAD4D4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65" t="28866" r="27783" b="53402"/>
          <a:stretch/>
        </p:blipFill>
        <p:spPr>
          <a:xfrm>
            <a:off x="0" y="2326063"/>
            <a:ext cx="12175046" cy="220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384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6B8620-AC0A-4550-B86C-12B0F72457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01" t="50000" r="37216" b="18763"/>
          <a:stretch/>
        </p:blipFill>
        <p:spPr>
          <a:xfrm>
            <a:off x="0" y="1104644"/>
            <a:ext cx="12192000" cy="464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67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2022-02-14T14:59:23Z</dcterms:created>
  <dcterms:modified xsi:type="dcterms:W3CDTF">2022-02-14T14:59:39Z</dcterms:modified>
</cp:coreProperties>
</file>