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86240-1AB7-4D76-BFB7-95E4CDA9CB18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65B96-E920-4D6A-831B-F023E48594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14694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86240-1AB7-4D76-BFB7-95E4CDA9CB18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65B96-E920-4D6A-831B-F023E48594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32049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86240-1AB7-4D76-BFB7-95E4CDA9CB18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65B96-E920-4D6A-831B-F023E48594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91719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86240-1AB7-4D76-BFB7-95E4CDA9CB18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65B96-E920-4D6A-831B-F023E48594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60414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86240-1AB7-4D76-BFB7-95E4CDA9CB18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65B96-E920-4D6A-831B-F023E48594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2726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86240-1AB7-4D76-BFB7-95E4CDA9CB18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65B96-E920-4D6A-831B-F023E48594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40266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86240-1AB7-4D76-BFB7-95E4CDA9CB18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65B96-E920-4D6A-831B-F023E48594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5502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86240-1AB7-4D76-BFB7-95E4CDA9CB18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65B96-E920-4D6A-831B-F023E48594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74205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86240-1AB7-4D76-BFB7-95E4CDA9CB18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65B96-E920-4D6A-831B-F023E48594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4812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86240-1AB7-4D76-BFB7-95E4CDA9CB18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65B96-E920-4D6A-831B-F023E48594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0690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86240-1AB7-4D76-BFB7-95E4CDA9CB18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65B96-E920-4D6A-831B-F023E48594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34554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086240-1AB7-4D76-BFB7-95E4CDA9CB18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F65B96-E920-4D6A-831B-F023E48594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15906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4.png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6.png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8.png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57487" y="1085850"/>
            <a:ext cx="6677025" cy="4686300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8297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314"/>
    </mc:Choice>
    <mc:Fallback>
      <p:transition spd="slow" advTm="53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9637" y="1796550"/>
            <a:ext cx="6715125" cy="242887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345474" y="496389"/>
            <a:ext cx="94183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/>
              <a:t>How is Sam’s kitchen so unclean?  </a:t>
            </a:r>
          </a:p>
          <a:p>
            <a:pPr algn="ctr"/>
            <a:r>
              <a:rPr lang="en-GB" sz="2400" b="1" dirty="0" smtClean="0"/>
              <a:t>What is Sam’s expression when he sees the sink?</a:t>
            </a:r>
          </a:p>
          <a:p>
            <a:pPr algn="ctr"/>
            <a:r>
              <a:rPr lang="en-GB" sz="2400" b="1" dirty="0" smtClean="0"/>
              <a:t>What do you think Sam says when he sees the mess?</a:t>
            </a:r>
            <a:endParaRPr lang="en-GB" sz="2400" b="1" dirty="0"/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40927" y="3458080"/>
            <a:ext cx="4767670" cy="2817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2788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658"/>
    </mc:Choice>
    <mc:Fallback>
      <p:transition spd="slow" advTm="176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57436" y="1727835"/>
            <a:ext cx="6829425" cy="321945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515291" y="640080"/>
            <a:ext cx="86214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/>
              <a:t>Where is the Gremlin from?  </a:t>
            </a:r>
          </a:p>
          <a:p>
            <a:pPr algn="ctr"/>
            <a:r>
              <a:rPr lang="en-GB" sz="2400" b="1" dirty="0" smtClean="0"/>
              <a:t>How does it get in Sam’s sink?</a:t>
            </a:r>
            <a:endParaRPr lang="en-GB" sz="2400" b="1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54184" y="1595257"/>
            <a:ext cx="3417116" cy="2983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144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424"/>
    </mc:Choice>
    <mc:Fallback>
      <p:transition spd="slow" advTm="104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0814" y="1712051"/>
            <a:ext cx="6581775" cy="348615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360713" y="966651"/>
            <a:ext cx="92876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/>
              <a:t>What does the gremlin like to do?</a:t>
            </a:r>
            <a:endParaRPr lang="en-GB" sz="2400" b="1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97845" y="2224004"/>
            <a:ext cx="4010978" cy="2462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806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402"/>
    </mc:Choice>
    <mc:Fallback>
      <p:transition spd="slow" advTm="74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51</Words>
  <Application>Microsoft Office PowerPoint</Application>
  <PresentationFormat>Widescreen</PresentationFormat>
  <Paragraphs>6</Paragraphs>
  <Slides>4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Sims</dc:creator>
  <cp:lastModifiedBy>Liz Sims</cp:lastModifiedBy>
  <cp:revision>3</cp:revision>
  <dcterms:created xsi:type="dcterms:W3CDTF">2021-01-29T13:53:25Z</dcterms:created>
  <dcterms:modified xsi:type="dcterms:W3CDTF">2021-02-22T14:47:03Z</dcterms:modified>
</cp:coreProperties>
</file>