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63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4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07C5CC-4894-762B-6F32-5254D5EE9823}" v="56" dt="2021-10-18T13:51:44.1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347A9-13B9-4C7D-82B5-5F3BCD9725F4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1A16C0-F1B2-4827-8834-A7D354D1F28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A16C0-F1B2-4827-8834-A7D354D1F28C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EA574-CC54-4FFE-9F6F-DFD2E55214F2}" type="datetimeFigureOut">
              <a:rPr lang="en-US" smtClean="0"/>
              <a:pPr/>
              <a:t>10/18/2021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917F5-820D-4C6F-9A75-BCD92FADFFB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Lx3O02aqyI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8/VanGogh_1887_Selbstbildnis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nvasreplicas.com/VanGogh130.ht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B2DAC-8384-422D-8B0D-BCA1C0032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Katy's Sunflowers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D614C-6994-4C6C-9DA4-75C1E1F992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u="sng" dirty="0">
                <a:ea typeface="+mn-lt"/>
                <a:cs typeface="+mn-lt"/>
                <a:hlinkClick r:id="rId2"/>
              </a:rPr>
              <a:t>https://www.youtube.com/watch?v=dLx3O02aqyI</a:t>
            </a:r>
            <a:endParaRPr lang="en-US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5376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Comic Sans MS" pitchFamily="66" charset="0"/>
              </a:rPr>
              <a:t>Vincent van Gogh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Comic Sans MS" pitchFamily="66" charset="0"/>
              </a:rPr>
              <a:t>30 March 1853 – </a:t>
            </a:r>
          </a:p>
          <a:p>
            <a:r>
              <a:rPr lang="en-GB" b="1" dirty="0">
                <a:solidFill>
                  <a:schemeClr val="tx1"/>
                </a:solidFill>
                <a:latin typeface="Comic Sans MS" pitchFamily="66" charset="0"/>
              </a:rPr>
              <a:t>29 July 1890</a:t>
            </a:r>
          </a:p>
        </p:txBody>
      </p:sp>
    </p:spTree>
  </p:cSld>
  <p:clrMapOvr>
    <a:masterClrMapping/>
  </p:clrMapOvr>
  <p:transition>
    <p:diamond/>
    <p:sndAc>
      <p:stSnd>
        <p:snd r:embed="rId3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VanGogh 1887 Selbstbildni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4714876" y="5572140"/>
            <a:ext cx="38591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5400" b="1" cap="none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Self </a:t>
            </a:r>
            <a:r>
              <a:rPr lang="en-US" sz="5400" b="1" cap="none" spc="150" dirty="0" err="1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Protrait</a:t>
            </a:r>
            <a:endParaRPr lang="en-US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little about van Gogh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Between 1881 and 1890, van Gogh painted nearly 900 pictures.</a:t>
            </a:r>
          </a:p>
          <a:p>
            <a:r>
              <a:rPr lang="en-GB" dirty="0"/>
              <a:t>Since his death he has become one of the most famous painters in the world.</a:t>
            </a:r>
          </a:p>
          <a:p>
            <a:r>
              <a:rPr lang="en-GB" dirty="0"/>
              <a:t>His paintings have captured the hearts and minds of million of art lovers worldwide.</a:t>
            </a:r>
          </a:p>
          <a:p>
            <a:r>
              <a:rPr lang="en-GB" dirty="0"/>
              <a:t>Van Gogh sadly died at the age of only 37.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unflowers - Vincent van Gogh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9"/>
            <a:ext cx="9144000" cy="6858009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500694" y="5500702"/>
            <a:ext cx="33845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Sunflowers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Vincent van Gogh - Starry Night by Vincent.van.Gogh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21424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857752" y="5572140"/>
            <a:ext cx="40922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Starry Night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uk.wrs.yahoo.com/_ylt=A0WTf2zEPnNJG0EBQApWBQx./SIG=13til9ud2/EXP=1232375876/**http%3A/www.canvasreplicas.com/images/Starry%2520Night%2520over%2520Rhone%2520Vincent%2520van%2520Gog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85883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857224" y="5572140"/>
            <a:ext cx="7967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Starry Night over Rhone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uk.wrs.yahoo.com/_ylt=A0WTf2yqP3NJIUEB.2lWBQx./SIG=13e5m7vh0/EXP=1232376106/**http%3A/static.howstuffworks.com/gif/vincent-van-gogh-paintings-from-the-yellow-house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68009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000496" y="5572140"/>
            <a:ext cx="48301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/>
              <a:t>Gauguin's Chair 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0BA233-01C9-49F1-AE88-D69C497FE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8646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200" dirty="0">
                <a:cs typeface="Calibri"/>
              </a:rPr>
              <a:t>What are the 4 main colours we can see on this painting? How will we make them? 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7FB71F2-6CA3-4B01-AF18-CF6D454C98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0811" y="1191237"/>
            <a:ext cx="5891129" cy="5574586"/>
          </a:xfrm>
        </p:spPr>
      </p:pic>
    </p:spTree>
    <p:extLst>
      <p:ext uri="{BB962C8B-B14F-4D97-AF65-F5344CB8AC3E}">
        <p14:creationId xmlns:p14="http://schemas.microsoft.com/office/powerpoint/2010/main" val="1303766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B4492-435D-4B41-BBEF-17E909E27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Task</a:t>
            </a:r>
            <a:endParaRPr lang="en-US"/>
          </a:p>
        </p:txBody>
      </p:sp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DC2D9389-FB24-4CFB-A3EA-5199779DAA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3541" y="1075888"/>
            <a:ext cx="6703175" cy="5637504"/>
          </a:xfrm>
        </p:spPr>
      </p:pic>
    </p:spTree>
    <p:extLst>
      <p:ext uri="{BB962C8B-B14F-4D97-AF65-F5344CB8AC3E}">
        <p14:creationId xmlns:p14="http://schemas.microsoft.com/office/powerpoint/2010/main" val="4184345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C57F4FC-DB97-4562-AD92-F770E4B15F4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49A247C-FBE2-4935-AE20-9FFC6A8161A1}">
  <ds:schemaRefs>
    <ds:schemaRef ds:uri="http://schemas.microsoft.com/office/2006/metadata/properties"/>
    <ds:schemaRef ds:uri="http://schemas.microsoft.com/office/infopath/2007/PartnerControls"/>
    <ds:schemaRef ds:uri="933c73ff-1f47-478d-836a-52d41c4c8390"/>
  </ds:schemaRefs>
</ds:datastoreItem>
</file>

<file path=customXml/itemProps3.xml><?xml version="1.0" encoding="utf-8"?>
<ds:datastoreItem xmlns:ds="http://schemas.openxmlformats.org/officeDocument/2006/customXml" ds:itemID="{642D499A-EDBF-46AA-A0D6-648BFFCF52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87</Words>
  <Application>Microsoft Office PowerPoint</Application>
  <PresentationFormat>On-screen Show (4:3)</PresentationFormat>
  <Paragraphs>20</Paragraphs>
  <Slides>10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Katy's Sunflowers</vt:lpstr>
      <vt:lpstr>Vincent van Gogh</vt:lpstr>
      <vt:lpstr>PowerPoint Presentation</vt:lpstr>
      <vt:lpstr>A little about van Gogh</vt:lpstr>
      <vt:lpstr>PowerPoint Presentation</vt:lpstr>
      <vt:lpstr>PowerPoint Presentation</vt:lpstr>
      <vt:lpstr>PowerPoint Presentation</vt:lpstr>
      <vt:lpstr>PowerPoint Presentation</vt:lpstr>
      <vt:lpstr>What are the 4 main colours we can see on this painting? How will we make them? </vt:lpstr>
      <vt:lpstr>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Vincent van Gogh</dc:title>
  <dc:creator>paul</dc:creator>
  <cp:lastModifiedBy>teacher39</cp:lastModifiedBy>
  <cp:revision>35</cp:revision>
  <dcterms:created xsi:type="dcterms:W3CDTF">2009-01-18T13:31:04Z</dcterms:created>
  <dcterms:modified xsi:type="dcterms:W3CDTF">2021-10-18T13:51:56Z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105400</vt:r8>
  </property>
  <property fmtid="{D5CDD505-2E9C-101B-9397-08002B2CF9AE}" pid="4" name="ComplianceAssetId">
    <vt:lpwstr/>
  </property>
  <property fmtid="{D5CDD505-2E9C-101B-9397-08002B2CF9AE}" pid="5" name="_SourceUrl">
    <vt:lpwstr/>
  </property>
  <property fmtid="{D5CDD505-2E9C-101B-9397-08002B2CF9AE}" pid="6" name="_SharedFileIndex">
    <vt:lpwstr/>
  </property>
</Properties>
</file>