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323" r:id="rId2"/>
    <p:sldId id="326" r:id="rId3"/>
    <p:sldId id="327" r:id="rId4"/>
    <p:sldId id="328" r:id="rId5"/>
    <p:sldId id="329" r:id="rId6"/>
    <p:sldId id="336" r:id="rId7"/>
    <p:sldId id="33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5182" autoAdjust="0"/>
  </p:normalViewPr>
  <p:slideViewPr>
    <p:cSldViewPr snapToGrid="0">
      <p:cViewPr varScale="1">
        <p:scale>
          <a:sx n="55" d="100"/>
          <a:sy n="55" d="100"/>
        </p:scale>
        <p:origin x="13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A80B9-71CB-485D-9CBA-87CE21CDBEE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E5604C-2A61-45DB-B928-03B55E7AE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47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E5604C-2A61-45DB-B928-03B55E7AEE4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643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E5604C-2A61-45DB-B928-03B55E7AEE4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619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E5604C-2A61-45DB-B928-03B55E7AEE4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949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E5604C-2A61-45DB-B928-03B55E7AEE4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9203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E5604C-2A61-45DB-B928-03B55E7AEE4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201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7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036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8706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60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764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04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84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919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122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8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44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046E4F0-0E06-41AE-B95D-40C8385C1F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067F03-E991-4559-8EF7-E115C48365C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8791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7666" y="5368834"/>
            <a:ext cx="8596668" cy="672528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does this word mean?</a:t>
            </a:r>
          </a:p>
        </p:txBody>
      </p:sp>
      <p:pic>
        <p:nvPicPr>
          <p:cNvPr id="18434" name="Picture 2" descr="Image result for connective display ban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2452688"/>
            <a:ext cx="9305925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750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E8E00C-D4C0-4DF6-AA2F-FD327CBB1DD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11" t="10981" r="20349" b="12769"/>
          <a:stretch/>
        </p:blipFill>
        <p:spPr>
          <a:xfrm>
            <a:off x="2124222" y="347241"/>
            <a:ext cx="7943557" cy="562504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79723" y="5920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943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Connectives to shift attention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4798FFD-D55C-49DB-A71A-3F9A99F98295}"/>
              </a:ext>
            </a:extLst>
          </p:cNvPr>
          <p:cNvSpPr txBox="1">
            <a:spLocks/>
          </p:cNvSpPr>
          <p:nvPr/>
        </p:nvSpPr>
        <p:spPr>
          <a:xfrm>
            <a:off x="1097280" y="1902542"/>
            <a:ext cx="10117741" cy="42043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Meanwhile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At that very moment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Whereas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While this was happening  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In the meantime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At the same time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Before long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On the other hand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While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However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19138" y="8527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11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7772" y="368710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Connectives to add suspense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35891AA-3A23-49C5-8439-3F7BB290C89A}"/>
              </a:ext>
            </a:extLst>
          </p:cNvPr>
          <p:cNvSpPr txBox="1">
            <a:spLocks/>
          </p:cNvSpPr>
          <p:nvPr/>
        </p:nvSpPr>
        <p:spPr>
          <a:xfrm>
            <a:off x="1237773" y="1689510"/>
            <a:ext cx="9941504" cy="463754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Suddenly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Without warning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At that moment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Unfortunately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In an instant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Out of the blue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In a flash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Out of nowhere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Unexpectedly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All of a sudden</a:t>
            </a:r>
            <a:b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US" i="1">
                <a:solidFill>
                  <a:srgbClr val="0070C0"/>
                </a:solidFill>
                <a:latin typeface="Comic Sans MS" panose="030F0702030302020204" pitchFamily="66" charset="0"/>
              </a:rPr>
              <a:t>Out of the corner of his eye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20041" y="7243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93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2925" y="737419"/>
            <a:ext cx="9606149" cy="984738"/>
          </a:xfrm>
        </p:spPr>
        <p:txBody>
          <a:bodyPr>
            <a:noAutofit/>
          </a:bodyPr>
          <a:lstStyle/>
          <a:p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Connectives to change the setting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8C4CF92-6460-465C-8BCF-76FAF6A117F4}"/>
              </a:ext>
            </a:extLst>
          </p:cNvPr>
          <p:cNvSpPr txBox="1">
            <a:spLocks/>
          </p:cNvSpPr>
          <p:nvPr/>
        </p:nvSpPr>
        <p:spPr>
          <a:xfrm>
            <a:off x="1292925" y="1559925"/>
            <a:ext cx="9856856" cy="4840875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On the other side of…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Back at…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In the middle of the…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In the distance…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Nearby…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Beyond the…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Next to…</a:t>
            </a:r>
            <a:b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Under the…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19628" y="8438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501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4739" y="422397"/>
            <a:ext cx="10436714" cy="5556372"/>
            <a:chOff x="1280991" y="738920"/>
            <a:chExt cx="9753600" cy="4876801"/>
          </a:xfrm>
        </p:grpSpPr>
        <p:pic>
          <p:nvPicPr>
            <p:cNvPr id="1026" name="Picture 2" descr="What is a fronted adverbial? - FREE Mat and Worksheet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0991" y="738920"/>
              <a:ext cx="9753600" cy="4876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8897815" y="5345723"/>
              <a:ext cx="2092570" cy="1934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06661" y="19636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2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E307C-9DBE-4790-A81D-F3F3C6A19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B5F6D3-B288-44F7-AFE7-83ABA78EB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483391" cy="402336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On the sheet saved underneath the PowerPoint on our class page: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Write at least 2 sentences in each column for your story which use the connectives we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have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learned about today.</a:t>
            </a:r>
          </a:p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Add any more connectives you have learned to your columns that you could use in your writing next week.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10078E-ADA2-46BB-B69E-3A89A1DFCB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057" t="27053" r="23060" b="21161"/>
          <a:stretch/>
        </p:blipFill>
        <p:spPr>
          <a:xfrm>
            <a:off x="7713407" y="-5627"/>
            <a:ext cx="4478594" cy="6244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2454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</TotalTime>
  <Words>89</Words>
  <Application>Microsoft Office PowerPoint</Application>
  <PresentationFormat>Widescreen</PresentationFormat>
  <Paragraphs>17</Paragraphs>
  <Slides>7</Slides>
  <Notes>5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Retrospect</vt:lpstr>
      <vt:lpstr>PowerPoint Presentation</vt:lpstr>
      <vt:lpstr>PowerPoint Presentation</vt:lpstr>
      <vt:lpstr>Connectives to shift attention</vt:lpstr>
      <vt:lpstr>Connectives to add suspense</vt:lpstr>
      <vt:lpstr>Connectives to change the setting</vt:lpstr>
      <vt:lpstr>PowerPoint Presentation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5</cp:revision>
  <dcterms:created xsi:type="dcterms:W3CDTF">2021-01-18T09:35:16Z</dcterms:created>
  <dcterms:modified xsi:type="dcterms:W3CDTF">2021-01-18T11:36:49Z</dcterms:modified>
</cp:coreProperties>
</file>