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7763-90D0-48FB-93EF-9442D15AEACF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1F03B46-04E4-422C-BCD5-480B7C7F9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768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7763-90D0-48FB-93EF-9442D15AEACF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3B46-04E4-422C-BCD5-480B7C7F9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18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7763-90D0-48FB-93EF-9442D15AEACF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1F03B46-04E4-422C-BCD5-480B7C7F9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500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7763-90D0-48FB-93EF-9442D15AEACF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1F03B46-04E4-422C-BCD5-480B7C7F9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573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7763-90D0-48FB-93EF-9442D15AEACF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1F03B46-04E4-422C-BCD5-480B7C7F9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580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7763-90D0-48FB-93EF-9442D15AEACF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3B46-04E4-422C-BCD5-480B7C7F9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970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7763-90D0-48FB-93EF-9442D15AEACF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3B46-04E4-422C-BCD5-480B7C7F9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196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7763-90D0-48FB-93EF-9442D15AEACF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3B46-04E4-422C-BCD5-480B7C7F9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619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7763-90D0-48FB-93EF-9442D15AEACF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1F03B46-04E4-422C-BCD5-480B7C7F9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602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7763-90D0-48FB-93EF-9442D15AEACF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1F03B46-04E4-422C-BCD5-480B7C7F9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017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7763-90D0-48FB-93EF-9442D15AEACF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1F03B46-04E4-422C-BCD5-480B7C7F92B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84191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7763-90D0-48FB-93EF-9442D15AEACF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1F03B46-04E4-422C-BCD5-480B7C7F9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9321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7763-90D0-48FB-93EF-9442D15AEACF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1F03B46-04E4-422C-BCD5-480B7C7F92B4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284098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7763-90D0-48FB-93EF-9442D15AEACF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1F03B46-04E4-422C-BCD5-480B7C7F9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3328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7763-90D0-48FB-93EF-9442D15AEACF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3B46-04E4-422C-BCD5-480B7C7F9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894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7763-90D0-48FB-93EF-9442D15AEACF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3B46-04E4-422C-BCD5-480B7C7F9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297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D7763-90D0-48FB-93EF-9442D15AEACF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1F03B46-04E4-422C-BCD5-480B7C7F9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098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87A75C-724D-41B4-BC0D-66A0CB72D9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E0F92F-6D06-43AD-ACA4-53406E6543F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LO: to reflect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C: Christianity </a:t>
            </a:r>
          </a:p>
        </p:txBody>
      </p:sp>
    </p:spTree>
    <p:extLst>
      <p:ext uri="{BB962C8B-B14F-4D97-AF65-F5344CB8AC3E}">
        <p14:creationId xmlns:p14="http://schemas.microsoft.com/office/powerpoint/2010/main" val="2023131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EA990-36AE-4A7D-9A84-E6D0C8408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2780D2-52E2-4B5B-A429-D010ECD896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1905000"/>
            <a:ext cx="8915400" cy="3777622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Christians think Jesus is the Messiah and Jewish people are still waiting for a Messiah.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Why do Christians think Jesus is the Messiah?</a:t>
            </a:r>
          </a:p>
        </p:txBody>
      </p:sp>
      <p:pic>
        <p:nvPicPr>
          <p:cNvPr id="1026" name="Picture 2" descr="Is Jesus the Messiah? | GotQuestions.org">
            <a:extLst>
              <a:ext uri="{FF2B5EF4-FFF2-40B4-BE49-F238E27FC236}">
                <a16:creationId xmlns:a16="http://schemas.microsoft.com/office/drawing/2014/main" id="{5C2BBD35-BBAE-49DB-A138-C0E410F4BA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704" y="3866569"/>
            <a:ext cx="5506279" cy="2890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5956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DAF136-E0A5-45B9-A2C3-028946B53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Christians think Jesus is the Messiah because…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4F8E63-95FF-4850-9FE0-5B5B17E3D9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Messianic Prophecies: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Isaiah -  a baby will be born in extraordinary circumstances, will be a descendant of King David and will be called ‘God with us.’ 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Micah – a baby will be born in Bethlehem and will become a leader, and saviour, of the Jews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Transfiguration  - Jesus’ followers realised he was special, connected to the old prophecies and a link between God and humanity.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Jesus’ miracles; he healed people. </a:t>
            </a:r>
          </a:p>
        </p:txBody>
      </p:sp>
      <p:pic>
        <p:nvPicPr>
          <p:cNvPr id="2050" name="Picture 2" descr="Messiah Images, Stock Photos &amp;amp; Vectors | Shutterstock">
            <a:extLst>
              <a:ext uri="{FF2B5EF4-FFF2-40B4-BE49-F238E27FC236}">
                <a16:creationId xmlns:a16="http://schemas.microsoft.com/office/drawing/2014/main" id="{3EDE5841-6E6D-4FA2-8051-8BBA3E76CC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64"/>
          <a:stretch/>
        </p:blipFill>
        <p:spPr bwMode="auto">
          <a:xfrm>
            <a:off x="8408504" y="4928621"/>
            <a:ext cx="3783496" cy="192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0296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B8A5F1-4A8C-4300-9CD1-A77C254B7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9234640" cy="1280890"/>
          </a:xfrm>
        </p:spPr>
        <p:txBody>
          <a:bodyPr>
            <a:normAutofit/>
          </a:bodyPr>
          <a:lstStyle/>
          <a:p>
            <a:pPr algn="ctr"/>
            <a:r>
              <a:rPr lang="en-GB" i="1" dirty="0">
                <a:latin typeface="Comic Sans MS" panose="030F0702030302020204" pitchFamily="66" charset="0"/>
              </a:rPr>
              <a:t>‘The world doesn’t need a messiah </a:t>
            </a:r>
            <a:br>
              <a:rPr lang="en-GB" i="1" dirty="0">
                <a:latin typeface="Comic Sans MS" panose="030F0702030302020204" pitchFamily="66" charset="0"/>
              </a:rPr>
            </a:br>
            <a:r>
              <a:rPr lang="en-GB" i="1" dirty="0">
                <a:latin typeface="Comic Sans MS" panose="030F0702030302020204" pitchFamily="66" charset="0"/>
              </a:rPr>
              <a:t>– it just needs people to love each other.’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BE632A-C980-4F22-AD37-0E2C3A9DE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456268"/>
            <a:ext cx="8915400" cy="4063802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Jot down three points that agree with this statement and three points that disagree with the statement. 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You can weigh up different responses to the quotation with phrases like ‘on the one hand’ and ‘on the other hand.’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Can you come up with a balanced argument in response to this statement?</a:t>
            </a:r>
          </a:p>
        </p:txBody>
      </p:sp>
    </p:spTree>
    <p:extLst>
      <p:ext uri="{BB962C8B-B14F-4D97-AF65-F5344CB8AC3E}">
        <p14:creationId xmlns:p14="http://schemas.microsoft.com/office/powerpoint/2010/main" val="475546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7137A-19F6-4C48-B8F2-5FDEA0188E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Messiah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B043ED-8BD2-44B6-ACB4-7C657240AC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The term Messiah is Hebrew and means ‘anointed one’.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This is a title given to the person believed to be the saviour, who has been chosen to bring salvation to humankind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The term ‘anointed one’ is used in both Christianity and Judaism. Christians believe that the Messiah was sent by God to save humanity.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Animated Explanation of &amp;#39;The Messiah&amp;#39; | Third Temple Theology Studies">
            <a:extLst>
              <a:ext uri="{FF2B5EF4-FFF2-40B4-BE49-F238E27FC236}">
                <a16:creationId xmlns:a16="http://schemas.microsoft.com/office/drawing/2014/main" id="{75DA77B2-14F3-41F1-8012-E1AEDD7EE5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4200525"/>
            <a:ext cx="4876800" cy="265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87696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6142A-2C68-4FBA-BAAD-4B47555333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C8D015-5CB2-48B3-8E57-C4E4CB8493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779104"/>
            <a:ext cx="8915400" cy="4721087"/>
          </a:xfrm>
        </p:spPr>
        <p:txBody>
          <a:bodyPr>
            <a:normAutofit lnSpcReduction="10000"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Write a balanced argument in response to the statement: </a:t>
            </a:r>
            <a:br>
              <a:rPr lang="en-GB" sz="2100" dirty="0">
                <a:latin typeface="Comic Sans MS" panose="030F0702030302020204" pitchFamily="66" charset="0"/>
              </a:rPr>
            </a:br>
            <a:r>
              <a:rPr lang="en-GB" sz="2100" b="1" i="1" dirty="0">
                <a:latin typeface="Comic Sans MS" panose="030F0702030302020204" pitchFamily="66" charset="0"/>
              </a:rPr>
              <a:t>The world doesn’t need a messiah – it just needs people to love each other.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Make links to your learning about Jesus the Messiah and Son of God. 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Paddling</a:t>
            </a:r>
            <a:r>
              <a:rPr lang="en-GB" sz="2100" dirty="0">
                <a:latin typeface="Comic Sans MS" panose="030F0702030302020204" pitchFamily="66" charset="0"/>
              </a:rPr>
              <a:t> – use the sentence starters below to help you.</a:t>
            </a:r>
          </a:p>
          <a:p>
            <a:pPr lvl="1"/>
            <a:r>
              <a:rPr lang="en-GB" sz="2100" i="1" dirty="0">
                <a:latin typeface="Comic Sans MS" panose="030F0702030302020204" pitchFamily="66" charset="0"/>
              </a:rPr>
              <a:t>On the one hand, I think the world needs a messiah because…</a:t>
            </a:r>
          </a:p>
          <a:p>
            <a:pPr lvl="1"/>
            <a:r>
              <a:rPr lang="en-GB" sz="2100" i="1" dirty="0">
                <a:latin typeface="Comic Sans MS" panose="030F0702030302020204" pitchFamily="66" charset="0"/>
              </a:rPr>
              <a:t>On the other hand, I don’t think the world needs a messiah because…</a:t>
            </a:r>
          </a:p>
          <a:p>
            <a:pPr lvl="1"/>
            <a:r>
              <a:rPr lang="en-GB" sz="2100" i="1" dirty="0">
                <a:latin typeface="Comic Sans MS" panose="030F0702030302020204" pitchFamily="66" charset="0"/>
              </a:rPr>
              <a:t>If people loved each other then …</a:t>
            </a:r>
          </a:p>
          <a:p>
            <a:pPr lvl="1"/>
            <a:r>
              <a:rPr lang="en-GB" sz="2100" i="1" dirty="0">
                <a:latin typeface="Comic Sans MS" panose="030F0702030302020204" pitchFamily="66" charset="0"/>
              </a:rPr>
              <a:t>If people didn’t love each other then…</a:t>
            </a:r>
          </a:p>
        </p:txBody>
      </p:sp>
    </p:spTree>
    <p:extLst>
      <p:ext uri="{BB962C8B-B14F-4D97-AF65-F5344CB8AC3E}">
        <p14:creationId xmlns:p14="http://schemas.microsoft.com/office/powerpoint/2010/main" val="18395317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5B55F-14F6-457F-A406-6A2E874B5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Red Pen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98734B-B842-440A-A75B-A0D15C433F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Why do you think that the transfiguration is so important for Christians?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What if it never happened? </a:t>
            </a:r>
          </a:p>
        </p:txBody>
      </p:sp>
      <p:pic>
        <p:nvPicPr>
          <p:cNvPr id="4098" name="Picture 2" descr="Clipart thinking 7 » Clipart Station">
            <a:extLst>
              <a:ext uri="{FF2B5EF4-FFF2-40B4-BE49-F238E27FC236}">
                <a16:creationId xmlns:a16="http://schemas.microsoft.com/office/drawing/2014/main" id="{61F90168-3BAC-4AD1-A07D-FC692CA6D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7438" y="4492486"/>
            <a:ext cx="2464562" cy="2365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7653262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249</TotalTime>
  <Words>381</Words>
  <Application>Microsoft Office PowerPoint</Application>
  <PresentationFormat>Widescreen</PresentationFormat>
  <Paragraphs>33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Century Gothic</vt:lpstr>
      <vt:lpstr>Comic Sans MS</vt:lpstr>
      <vt:lpstr>Wingdings 3</vt:lpstr>
      <vt:lpstr>Wisp</vt:lpstr>
      <vt:lpstr>PowerPoint Presentation</vt:lpstr>
      <vt:lpstr>Starter </vt:lpstr>
      <vt:lpstr>Christians think Jesus is the Messiah because…</vt:lpstr>
      <vt:lpstr>‘The world doesn’t need a messiah  – it just needs people to love each other.’ </vt:lpstr>
      <vt:lpstr>Messiah </vt:lpstr>
      <vt:lpstr>Activity </vt:lpstr>
      <vt:lpstr>Red Pen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6</cp:revision>
  <dcterms:created xsi:type="dcterms:W3CDTF">2021-11-26T16:34:18Z</dcterms:created>
  <dcterms:modified xsi:type="dcterms:W3CDTF">2021-11-29T12:30:07Z</dcterms:modified>
</cp:coreProperties>
</file>