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3" r:id="rId9"/>
    <p:sldId id="264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54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565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639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236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222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095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598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874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455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106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231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5742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93669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784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2158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177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4E274-6CC0-46EF-85E4-0DE3A9054D81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4EDE716-D752-4630-823E-348B3353F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448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C63C5-CCAE-4C3A-9344-80B82D3BE1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Friday 11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December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81C65E-A4DE-441E-8D5D-9A5265585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609566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LO: to understand how beliefs are conveyed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      to understand beliefs and teachings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C: Christianity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251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8DC1C-3029-496B-AEE5-A2C741A1A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4587443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do you think this quote means?</a:t>
            </a:r>
          </a:p>
        </p:txBody>
      </p:sp>
      <p:pic>
        <p:nvPicPr>
          <p:cNvPr id="1026" name="Picture 2" descr="Eugene Cho - &quot;Darkness cannot drive out darkness; only... | Facebook">
            <a:extLst>
              <a:ext uri="{FF2B5EF4-FFF2-40B4-BE49-F238E27FC236}">
                <a16:creationId xmlns:a16="http://schemas.microsoft.com/office/drawing/2014/main" id="{6C749E4C-F86E-444F-8B2E-D33C5F9EE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7491" y="1953490"/>
            <a:ext cx="4904510" cy="490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698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8DC1C-3029-496B-AEE5-A2C741A1A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599"/>
            <a:ext cx="4591051" cy="4591051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Can you think of a scenario where there is ‘darkness’ in terms of unhappy or evil situations?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create two contrasting endings?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- one where the problem is ‘solved’ with more darkness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- one where the problem is solved with ‘light’</a:t>
            </a:r>
          </a:p>
        </p:txBody>
      </p:sp>
      <p:pic>
        <p:nvPicPr>
          <p:cNvPr id="1026" name="Picture 2" descr="Eugene Cho - &quot;Darkness cannot drive out darkness; only... | Facebook">
            <a:extLst>
              <a:ext uri="{FF2B5EF4-FFF2-40B4-BE49-F238E27FC236}">
                <a16:creationId xmlns:a16="http://schemas.microsoft.com/office/drawing/2014/main" id="{6C749E4C-F86E-444F-8B2E-D33C5F9EE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1898429"/>
            <a:ext cx="5011737" cy="501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296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EF529-BBED-4E61-85D9-B9280AFCA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Features of light might include: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FEEAD-1255-4F4C-A561-C0B3D8FB5A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1" y="2133599"/>
            <a:ext cx="4435043" cy="4724399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Christians believe in the ‘fruits of the spirit.’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These are 9 specific behaviours which are the result of the work of the Holy Spirit in a Christian’s life.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Could any of these features of light have solved the ‘darkness’ problems you created?</a:t>
            </a:r>
          </a:p>
        </p:txBody>
      </p:sp>
      <p:pic>
        <p:nvPicPr>
          <p:cNvPr id="3074" name="Picture 2" descr="Galatians 5:22 , read more... in 2020 | Fruit of the spirit, Faith,  Galatians">
            <a:extLst>
              <a:ext uri="{FF2B5EF4-FFF2-40B4-BE49-F238E27FC236}">
                <a16:creationId xmlns:a16="http://schemas.microsoft.com/office/drawing/2014/main" id="{96CC5832-DB8F-4C2B-9B81-7467B18BF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2" y="1905000"/>
            <a:ext cx="4952998" cy="495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296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2557D-DDF0-43D8-AB05-9E0F8A903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do Christians believe about Jesus as light of the world?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5D967-E4B6-4D6A-B679-01D6F8408F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9745" y="2133600"/>
            <a:ext cx="5231967" cy="4724400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Christians choose to live their lives as Jesus did.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aim to make choices every day which bring light, hope and love into the world.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read their Bibles and pray to know Jesus and understand what God wants them to do.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are filled with God’s love, so the light can be passed on – just like with the Christingle candle. </a:t>
            </a:r>
          </a:p>
        </p:txBody>
      </p:sp>
      <p:pic>
        <p:nvPicPr>
          <p:cNvPr id="4098" name="Picture 2" descr="I Am the Light of the World | NeverThirsty">
            <a:extLst>
              <a:ext uri="{FF2B5EF4-FFF2-40B4-BE49-F238E27FC236}">
                <a16:creationId xmlns:a16="http://schemas.microsoft.com/office/drawing/2014/main" id="{CAD007F7-1326-4A0C-AA88-BF9A1DD45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3705225"/>
            <a:ext cx="4762500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624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DCF8D-9A10-4DBF-93F1-8D7AB3B8C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D6DE6C-604E-448E-82A4-E2696D7F6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6" name="Picture 6" descr="Christingle: Another Joyful Christmas Tradition">
            <a:extLst>
              <a:ext uri="{FF2B5EF4-FFF2-40B4-BE49-F238E27FC236}">
                <a16:creationId xmlns:a16="http://schemas.microsoft.com/office/drawing/2014/main" id="{3EE0648A-C0DA-4A32-B147-8B9A9C533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473" y="0"/>
            <a:ext cx="10141527" cy="685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915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51957-0FF2-433C-9105-DE405A2CE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Key beliefs about God’s light: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DC6B3-1036-49AE-8201-A050227BF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4947661" cy="3777622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It is a creative light. </a:t>
            </a:r>
            <a:r>
              <a:rPr lang="en-GB" sz="2400" i="1" dirty="0">
                <a:latin typeface="Comic Sans MS" panose="030F0702030302020204" pitchFamily="66" charset="0"/>
              </a:rPr>
              <a:t>‘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All things came in to being through him.’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sweets and fruits added to the Christingle are a symbol of creation, and creation owes its existence to the light of the world.</a:t>
            </a:r>
          </a:p>
        </p:txBody>
      </p:sp>
      <p:pic>
        <p:nvPicPr>
          <p:cNvPr id="4" name="Picture 2" descr="Image result for christingle">
            <a:extLst>
              <a:ext uri="{FF2B5EF4-FFF2-40B4-BE49-F238E27FC236}">
                <a16:creationId xmlns:a16="http://schemas.microsoft.com/office/drawing/2014/main" id="{439A94D6-CBA8-4CA8-81CD-7E3AB9D3E9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8" t="7293" r="16107" b="23785"/>
          <a:stretch/>
        </p:blipFill>
        <p:spPr bwMode="auto">
          <a:xfrm>
            <a:off x="7829550" y="-23612"/>
            <a:ext cx="4362450" cy="688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310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51957-0FF2-433C-9105-DE405A2CE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Key beliefs about God’s light: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DC6B3-1036-49AE-8201-A050227BF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4989224" cy="3777622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It is an everlasting light. 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‘The darkness did not overcome it.’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life and light of Christ are stronger than the deepest darkness and can never be extinguished.</a:t>
            </a:r>
          </a:p>
        </p:txBody>
      </p:sp>
      <p:pic>
        <p:nvPicPr>
          <p:cNvPr id="4" name="Picture 2" descr="Image result for christingle">
            <a:extLst>
              <a:ext uri="{FF2B5EF4-FFF2-40B4-BE49-F238E27FC236}">
                <a16:creationId xmlns:a16="http://schemas.microsoft.com/office/drawing/2014/main" id="{A5DA601D-43A9-4958-A47F-5E6734178E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8" t="7293" r="16107" b="23785"/>
          <a:stretch/>
        </p:blipFill>
        <p:spPr bwMode="auto">
          <a:xfrm>
            <a:off x="7829550" y="-23612"/>
            <a:ext cx="4362450" cy="688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465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51957-0FF2-433C-9105-DE405A2CE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Key beliefs about God’s light: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DC6B3-1036-49AE-8201-A050227BF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4961515" cy="3777622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It is a generous light.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God’s love is shared with the world through the light of Christ.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We are called to share the light that can bring everyone to fullness of life. </a:t>
            </a:r>
          </a:p>
        </p:txBody>
      </p:sp>
      <p:pic>
        <p:nvPicPr>
          <p:cNvPr id="4" name="Picture 2" descr="Image result for christingle">
            <a:extLst>
              <a:ext uri="{FF2B5EF4-FFF2-40B4-BE49-F238E27FC236}">
                <a16:creationId xmlns:a16="http://schemas.microsoft.com/office/drawing/2014/main" id="{792AE6B6-3E1A-4987-86EF-A989CE9575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8" t="7293" r="16107" b="23785"/>
          <a:stretch/>
        </p:blipFill>
        <p:spPr bwMode="auto">
          <a:xfrm>
            <a:off x="7829550" y="-23612"/>
            <a:ext cx="4362450" cy="688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772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3B968-4707-4A95-AC03-0AE281F0C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Activity: </a:t>
            </a:r>
            <a:r>
              <a:rPr lang="en-GB" dirty="0">
                <a:latin typeface="Comic Sans MS" panose="030F0702030302020204" pitchFamily="66" charset="0"/>
              </a:rPr>
              <a:t>Sharing the Light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84324C-3253-4BE9-AF5D-4FD0B629B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Watch: https://www.youtube.com/watch?v=8r7-RgE1v1I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Using the template, create a ‘Christingle hope’ card.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transforms a simple drawing into a bright and colourful card to share the light with someone else.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surprise reveal brings a little burst of light and joy!</a:t>
            </a:r>
          </a:p>
          <a:p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Which part of the Christingle do you think has the most important meaning and why? 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46" name="Picture 2" descr="Messy Christingle 2020">
            <a:extLst>
              <a:ext uri="{FF2B5EF4-FFF2-40B4-BE49-F238E27FC236}">
                <a16:creationId xmlns:a16="http://schemas.microsoft.com/office/drawing/2014/main" id="{5776D476-202E-49CE-BF1A-21A45E91D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" y="4973009"/>
            <a:ext cx="242887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93333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81</TotalTime>
  <Words>424</Words>
  <Application>Microsoft Office PowerPoint</Application>
  <PresentationFormat>Widescreen</PresentationFormat>
  <Paragraphs>35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Comic Sans MS</vt:lpstr>
      <vt:lpstr>Wingdings 3</vt:lpstr>
      <vt:lpstr>Wisp</vt:lpstr>
      <vt:lpstr>Friday 11th December 2020</vt:lpstr>
      <vt:lpstr>PowerPoint Presentation</vt:lpstr>
      <vt:lpstr>PowerPoint Presentation</vt:lpstr>
      <vt:lpstr>Features of light might include:</vt:lpstr>
      <vt:lpstr>What do Christians believe about Jesus as light of the world?</vt:lpstr>
      <vt:lpstr>PowerPoint Presentation</vt:lpstr>
      <vt:lpstr>Key beliefs about God’s light:</vt:lpstr>
      <vt:lpstr>Key beliefs about God’s light:</vt:lpstr>
      <vt:lpstr>Key beliefs about God’s light:</vt:lpstr>
      <vt:lpstr>Activity: Sharing the Light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11th December 2020</dc:title>
  <dc:creator>Emily Fenner</dc:creator>
  <cp:lastModifiedBy>Emily Fenner</cp:lastModifiedBy>
  <cp:revision>2</cp:revision>
  <dcterms:created xsi:type="dcterms:W3CDTF">2020-12-01T11:44:03Z</dcterms:created>
  <dcterms:modified xsi:type="dcterms:W3CDTF">2020-12-04T08:20:54Z</dcterms:modified>
</cp:coreProperties>
</file>