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9"/>
  </p:notesMasterIdLst>
  <p:sldIdLst>
    <p:sldId id="259" r:id="rId5"/>
    <p:sldId id="256" r:id="rId6"/>
    <p:sldId id="260" r:id="rId7"/>
    <p:sldId id="261" r:id="rId8"/>
  </p:sldIdLst>
  <p:sldSz cx="9144000" cy="6858000" type="screen4x3"/>
  <p:notesSz cx="6858000" cy="9144000"/>
  <p:defaultTextStyle>
    <a:defPPr>
      <a:defRPr lang="en-GB"/>
    </a:defPPr>
    <a:lvl1pPr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5pPr>
    <a:lvl6pPr marL="2286000" algn="l" defTabSz="914400" rtl="0" eaLnBrk="1" latinLnBrk="0" hangingPunct="1">
      <a:defRPr sz="4800" kern="1200">
        <a:solidFill>
          <a:schemeClr val="tx1"/>
        </a:solidFill>
        <a:latin typeface="Comic Sans MS" panose="030F0702030302020204" pitchFamily="66" charset="0"/>
        <a:ea typeface="+mn-ea"/>
        <a:cs typeface="+mn-cs"/>
      </a:defRPr>
    </a:lvl6pPr>
    <a:lvl7pPr marL="2743200" algn="l" defTabSz="914400" rtl="0" eaLnBrk="1" latinLnBrk="0" hangingPunct="1">
      <a:defRPr sz="4800" kern="1200">
        <a:solidFill>
          <a:schemeClr val="tx1"/>
        </a:solidFill>
        <a:latin typeface="Comic Sans MS" panose="030F0702030302020204" pitchFamily="66" charset="0"/>
        <a:ea typeface="+mn-ea"/>
        <a:cs typeface="+mn-cs"/>
      </a:defRPr>
    </a:lvl7pPr>
    <a:lvl8pPr marL="3200400" algn="l" defTabSz="914400" rtl="0" eaLnBrk="1" latinLnBrk="0" hangingPunct="1">
      <a:defRPr sz="4800" kern="1200">
        <a:solidFill>
          <a:schemeClr val="tx1"/>
        </a:solidFill>
        <a:latin typeface="Comic Sans MS" panose="030F0702030302020204" pitchFamily="66" charset="0"/>
        <a:ea typeface="+mn-ea"/>
        <a:cs typeface="+mn-cs"/>
      </a:defRPr>
    </a:lvl8pPr>
    <a:lvl9pPr marL="3657600" algn="l" defTabSz="914400" rtl="0" eaLnBrk="1" latinLnBrk="0" hangingPunct="1">
      <a:defRPr sz="4800"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26149-32A6-4CC9-8D2E-D513AC250C6A}" type="datetimeFigureOut">
              <a:rPr lang="en-GB" smtClean="0"/>
              <a:t>28/03/2021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2686A4-5953-4B1D-868C-A6E172EE9D04}" type="slidenum">
              <a:rPr lang="en-GB" smtClean="0"/>
              <a:t>‹#›</a:t>
            </a:fld>
            <a:endParaRPr lang="en-GB"/>
          </a:p>
        </p:txBody>
      </p:sp>
    </p:spTree>
    <p:extLst>
      <p:ext uri="{BB962C8B-B14F-4D97-AF65-F5344CB8AC3E}">
        <p14:creationId xmlns:p14="http://schemas.microsoft.com/office/powerpoint/2010/main" val="641075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eaLnBrk="1" hangingPunct="1">
              <a:defRPr/>
            </a:pPr>
            <a:endParaRPr lang="en-US"/>
          </a:p>
        </p:txBody>
      </p:sp>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8" name="Titl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en-US" smtClean="0"/>
              <a:t>Click to edit Master title style</a:t>
            </a:r>
            <a:endParaRPr lang="en-US"/>
          </a:p>
        </p:txBody>
      </p:sp>
      <p:sp>
        <p:nvSpPr>
          <p:cNvPr id="7" name="Date Placeholder 14"/>
          <p:cNvSpPr>
            <a:spLocks noGrp="1"/>
          </p:cNvSpPr>
          <p:nvPr>
            <p:ph type="dt" sz="half" idx="10"/>
          </p:nvPr>
        </p:nvSpPr>
        <p:spPr/>
        <p:txBody>
          <a:bodyPr/>
          <a:lstStyle>
            <a:lvl1pPr>
              <a:defRPr/>
            </a:lvl1pPr>
          </a:lstStyle>
          <a:p>
            <a:pPr>
              <a:defRPr/>
            </a:pPr>
            <a:endParaRPr lang="en-GB"/>
          </a:p>
        </p:txBody>
      </p:sp>
      <p:sp>
        <p:nvSpPr>
          <p:cNvPr id="8" name="Slide Number Placeholder 15"/>
          <p:cNvSpPr>
            <a:spLocks noGrp="1"/>
          </p:cNvSpPr>
          <p:nvPr>
            <p:ph type="sldNum" sz="quarter" idx="11"/>
          </p:nvPr>
        </p:nvSpPr>
        <p:spPr/>
        <p:txBody>
          <a:bodyPr/>
          <a:lstStyle>
            <a:lvl1pPr>
              <a:defRPr smtClean="0"/>
            </a:lvl1pPr>
          </a:lstStyle>
          <a:p>
            <a:pPr>
              <a:defRPr/>
            </a:pPr>
            <a:fld id="{69347348-7E31-4553-B3C0-788D5A72CA3A}" type="slidenum">
              <a:rPr lang="en-GB" altLang="en-US"/>
              <a:pPr>
                <a:defRPr/>
              </a:pPr>
              <a:t>‹#›</a:t>
            </a:fld>
            <a:endParaRPr lang="en-GB" altLang="en-US"/>
          </a:p>
        </p:txBody>
      </p:sp>
      <p:sp>
        <p:nvSpPr>
          <p:cNvPr id="10" name="Footer Placeholder 16"/>
          <p:cNvSpPr>
            <a:spLocks noGrp="1"/>
          </p:cNvSpPr>
          <p:nvPr>
            <p:ph type="ftr"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954619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Title 16"/>
          <p:cNvSpPr>
            <a:spLocks noGrp="1"/>
          </p:cNvSpPr>
          <p:nvPr>
            <p:ph type="title"/>
          </p:nvPr>
        </p:nvSpPr>
        <p:spPr/>
        <p:txBody>
          <a:bodyPr rtlCol="0"/>
          <a:lstStyle/>
          <a:p>
            <a:r>
              <a:rPr lang="en-US" smtClean="0"/>
              <a:t>Click to edit Master title style</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A007F320-E3E7-4615-876F-97B906BDF084}" type="slidenum">
              <a:rPr lang="en-GB" altLang="en-US"/>
              <a:pPr>
                <a:defRPr/>
              </a:pPr>
              <a:t>‹#›</a:t>
            </a:fld>
            <a:endParaRPr lang="en-GB" altLang="en-US"/>
          </a:p>
        </p:txBody>
      </p:sp>
    </p:spTree>
    <p:extLst>
      <p:ext uri="{BB962C8B-B14F-4D97-AF65-F5344CB8AC3E}">
        <p14:creationId xmlns:p14="http://schemas.microsoft.com/office/powerpoint/2010/main" val="15436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smtClean="0"/>
            </a:lvl1pPr>
          </a:lstStyle>
          <a:p>
            <a:pPr>
              <a:defRPr/>
            </a:pPr>
            <a:fld id="{42827C61-9336-4C08-AC96-E1DD757159B6}" type="slidenum">
              <a:rPr lang="en-GB" altLang="en-US"/>
              <a:pPr>
                <a:defRPr/>
              </a:pPr>
              <a:t>‹#›</a:t>
            </a:fld>
            <a:endParaRPr lang="en-GB" altLang="en-US"/>
          </a:p>
        </p:txBody>
      </p:sp>
    </p:spTree>
    <p:extLst>
      <p:ext uri="{BB962C8B-B14F-4D97-AF65-F5344CB8AC3E}">
        <p14:creationId xmlns:p14="http://schemas.microsoft.com/office/powerpoint/2010/main" val="3755227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1" name="Content Placeholder 10"/>
          <p:cNvSpPr>
            <a:spLocks noGrp="1"/>
          </p:cNvSpPr>
          <p:nvPr>
            <p:ph sz="half" idx="1"/>
          </p:nvPr>
        </p:nvSpPr>
        <p:spPr>
          <a:xfrm>
            <a:off x="457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06886A5A-D034-4D52-950E-234C73820613}" type="slidenum">
              <a:rPr lang="en-GB" altLang="en-US"/>
              <a:pPr>
                <a:defRPr/>
              </a:pPr>
              <a:t>‹#›</a:t>
            </a:fld>
            <a:endParaRPr lang="en-GB" altLang="en-US"/>
          </a:p>
        </p:txBody>
      </p:sp>
    </p:spTree>
    <p:extLst>
      <p:ext uri="{BB962C8B-B14F-4D97-AF65-F5344CB8AC3E}">
        <p14:creationId xmlns:p14="http://schemas.microsoft.com/office/powerpoint/2010/main" val="1874379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4" name="Content Placeholder 33"/>
          <p:cNvSpPr>
            <a:spLocks noGrp="1"/>
          </p:cNvSpPr>
          <p:nvPr>
            <p:ph sz="quarter" idx="4"/>
          </p:nvPr>
        </p:nvSpPr>
        <p:spPr>
          <a:xfrm>
            <a:off x="4649788"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a:xfrm>
            <a:off x="457200" y="155448"/>
            <a:ext cx="8229600" cy="1143000"/>
          </a:xfrm>
        </p:spPr>
        <p:txBody>
          <a:bodyPr/>
          <a:lstStyle>
            <a:lvl1pPr>
              <a:defRPr/>
            </a:lvl1pPr>
          </a:lstStyle>
          <a:p>
            <a:r>
              <a:rPr lang="en-US" smtClean="0"/>
              <a:t>Click to edit Master title style</a:t>
            </a:r>
            <a:endParaRPr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9" name="Slide Number Placeholder 8"/>
          <p:cNvSpPr>
            <a:spLocks noGrp="1"/>
          </p:cNvSpPr>
          <p:nvPr>
            <p:ph type="sldNum" sz="quarter" idx="10"/>
          </p:nvPr>
        </p:nvSpPr>
        <p:spPr/>
        <p:txBody>
          <a:bodyPr/>
          <a:lstStyle>
            <a:lvl1pPr>
              <a:defRPr smtClean="0"/>
            </a:lvl1pPr>
          </a:lstStyle>
          <a:p>
            <a:pPr>
              <a:defRPr/>
            </a:pPr>
            <a:fld id="{FC5FADC8-F858-4500-A48B-BE1E7E55AC1D}" type="slidenum">
              <a:rPr lang="en-GB" altLang="en-US"/>
              <a:pPr>
                <a:defRPr/>
              </a:pPr>
              <a:t>‹#›</a:t>
            </a:fld>
            <a:endParaRPr lang="en-GB" altLang="en-US"/>
          </a:p>
        </p:txBody>
      </p:sp>
      <p:sp>
        <p:nvSpPr>
          <p:cNvPr id="10" name="Footer Placeholder 7"/>
          <p:cNvSpPr>
            <a:spLocks noGrp="1"/>
          </p:cNvSpPr>
          <p:nvPr>
            <p:ph type="ftr" sz="quarter" idx="11"/>
          </p:nvPr>
        </p:nvSpPr>
        <p:spPr/>
        <p:txBody>
          <a:bodyPr/>
          <a:lstStyle>
            <a:lvl1pPr>
              <a:defRPr/>
            </a:lvl1pPr>
          </a:lstStyle>
          <a:p>
            <a:pPr>
              <a:defRPr/>
            </a:pPr>
            <a:endParaRPr lang="en-GB"/>
          </a:p>
        </p:txBody>
      </p:sp>
      <p:sp>
        <p:nvSpPr>
          <p:cNvPr id="11" name="Date Placeholder 6"/>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247096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endParaRPr lang="en-GB"/>
          </a:p>
        </p:txBody>
      </p:sp>
      <p:sp>
        <p:nvSpPr>
          <p:cNvPr id="4" name="Footer Placeholder 9"/>
          <p:cNvSpPr>
            <a:spLocks noGrp="1"/>
          </p:cNvSpPr>
          <p:nvPr>
            <p:ph type="ftr" sz="quarter" idx="11"/>
          </p:nvPr>
        </p:nvSpPr>
        <p:spPr/>
        <p:txBody>
          <a:bodyPr/>
          <a:lstStyle>
            <a:lvl1pPr>
              <a:defRPr/>
            </a:lvl1pPr>
          </a:lstStyle>
          <a:p>
            <a:pPr>
              <a:defRPr/>
            </a:pPr>
            <a:endParaRPr lang="en-GB"/>
          </a:p>
        </p:txBody>
      </p:sp>
      <p:sp>
        <p:nvSpPr>
          <p:cNvPr id="5" name="Slide Number Placeholder 21"/>
          <p:cNvSpPr>
            <a:spLocks noGrp="1"/>
          </p:cNvSpPr>
          <p:nvPr>
            <p:ph type="sldNum" sz="quarter" idx="12"/>
          </p:nvPr>
        </p:nvSpPr>
        <p:spPr/>
        <p:txBody>
          <a:bodyPr/>
          <a:lstStyle>
            <a:lvl1pPr>
              <a:defRPr/>
            </a:lvl1pPr>
          </a:lstStyle>
          <a:p>
            <a:pPr>
              <a:defRPr/>
            </a:pPr>
            <a:fld id="{7E19D59A-321F-4DA2-8002-C957B876BA6C}" type="slidenum">
              <a:rPr lang="en-GB" altLang="en-US"/>
              <a:pPr>
                <a:defRPr/>
              </a:pPr>
              <a:t>‹#›</a:t>
            </a:fld>
            <a:endParaRPr lang="en-GB" altLang="en-US"/>
          </a:p>
        </p:txBody>
      </p:sp>
    </p:spTree>
    <p:extLst>
      <p:ext uri="{BB962C8B-B14F-4D97-AF65-F5344CB8AC3E}">
        <p14:creationId xmlns:p14="http://schemas.microsoft.com/office/powerpoint/2010/main" val="292812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endParaRPr lang="en-GB"/>
          </a:p>
        </p:txBody>
      </p:sp>
      <p:sp>
        <p:nvSpPr>
          <p:cNvPr id="3" name="Footer Placeholder 9"/>
          <p:cNvSpPr>
            <a:spLocks noGrp="1"/>
          </p:cNvSpPr>
          <p:nvPr>
            <p:ph type="ftr" sz="quarter" idx="11"/>
          </p:nvPr>
        </p:nvSpPr>
        <p:spPr/>
        <p:txBody>
          <a:bodyPr/>
          <a:lstStyle>
            <a:lvl1pPr>
              <a:defRPr/>
            </a:lvl1pPr>
          </a:lstStyle>
          <a:p>
            <a:pPr>
              <a:defRPr/>
            </a:pPr>
            <a:endParaRPr lang="en-GB"/>
          </a:p>
        </p:txBody>
      </p:sp>
      <p:sp>
        <p:nvSpPr>
          <p:cNvPr id="4" name="Slide Number Placeholder 21"/>
          <p:cNvSpPr>
            <a:spLocks noGrp="1"/>
          </p:cNvSpPr>
          <p:nvPr>
            <p:ph type="sldNum" sz="quarter" idx="12"/>
          </p:nvPr>
        </p:nvSpPr>
        <p:spPr/>
        <p:txBody>
          <a:bodyPr/>
          <a:lstStyle>
            <a:lvl1pPr>
              <a:defRPr/>
            </a:lvl1pPr>
          </a:lstStyle>
          <a:p>
            <a:pPr>
              <a:defRPr/>
            </a:pPr>
            <a:fld id="{7214B5F6-54F2-4155-9FA0-D854EC384787}" type="slidenum">
              <a:rPr lang="en-GB" altLang="en-US"/>
              <a:pPr>
                <a:defRPr/>
              </a:pPr>
              <a:t>‹#›</a:t>
            </a:fld>
            <a:endParaRPr lang="en-GB" altLang="en-US"/>
          </a:p>
        </p:txBody>
      </p:sp>
    </p:spTree>
    <p:extLst>
      <p:ext uri="{BB962C8B-B14F-4D97-AF65-F5344CB8AC3E}">
        <p14:creationId xmlns:p14="http://schemas.microsoft.com/office/powerpoint/2010/main" val="245091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C48E770B-18C0-426F-A202-65EA19F4BFAA}" type="slidenum">
              <a:rPr lang="en-GB" altLang="en-US"/>
              <a:pPr>
                <a:defRPr/>
              </a:pPr>
              <a:t>‹#›</a:t>
            </a:fld>
            <a:endParaRPr lang="en-GB" altLang="en-US"/>
          </a:p>
        </p:txBody>
      </p:sp>
    </p:spTree>
    <p:extLst>
      <p:ext uri="{BB962C8B-B14F-4D97-AF65-F5344CB8AC3E}">
        <p14:creationId xmlns:p14="http://schemas.microsoft.com/office/powerpoint/2010/main" val="56245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BC11823A-260A-48EE-A6C8-1FC8EB5564C0}" type="slidenum">
              <a:rPr lang="en-GB" altLang="en-US"/>
              <a:pPr>
                <a:defRPr/>
              </a:pPr>
              <a:t>‹#›</a:t>
            </a:fld>
            <a:endParaRPr lang="en-GB" altLang="en-US"/>
          </a:p>
        </p:txBody>
      </p:sp>
    </p:spTree>
    <p:extLst>
      <p:ext uri="{BB962C8B-B14F-4D97-AF65-F5344CB8AC3E}">
        <p14:creationId xmlns:p14="http://schemas.microsoft.com/office/powerpoint/2010/main" val="321982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8901BCC1-D401-453B-9FFE-3866597CA5AC}" type="slidenum">
              <a:rPr lang="en-GB" altLang="en-US"/>
              <a:pPr>
                <a:defRPr/>
              </a:pPr>
              <a:t>‹#›</a:t>
            </a:fld>
            <a:endParaRPr lang="en-GB" altLang="en-US"/>
          </a:p>
        </p:txBody>
      </p:sp>
    </p:spTree>
    <p:extLst>
      <p:ext uri="{BB962C8B-B14F-4D97-AF65-F5344CB8AC3E}">
        <p14:creationId xmlns:p14="http://schemas.microsoft.com/office/powerpoint/2010/main" val="143621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3E288D8E-5B39-4E69-AA18-3C07D31C3C6B}" type="slidenum">
              <a:rPr lang="en-GB" altLang="en-US"/>
              <a:pPr>
                <a:defRPr/>
              </a:pPr>
              <a:t>‹#›</a:t>
            </a:fld>
            <a:endParaRPr lang="en-GB" altLang="en-US"/>
          </a:p>
        </p:txBody>
      </p:sp>
    </p:spTree>
    <p:extLst>
      <p:ext uri="{BB962C8B-B14F-4D97-AF65-F5344CB8AC3E}">
        <p14:creationId xmlns:p14="http://schemas.microsoft.com/office/powerpoint/2010/main" val="2051600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ext Placeholder 8"/>
          <p:cNvSpPr>
            <a:spLocks noGrp="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 name="Date Placeholder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GB"/>
          </a:p>
        </p:txBody>
      </p:sp>
      <p:sp>
        <p:nvSpPr>
          <p:cNvPr id="10" name="Footer Placeholder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en-GB"/>
          </a:p>
        </p:txBody>
      </p:sp>
      <p:sp>
        <p:nvSpPr>
          <p:cNvPr id="22" name="Slide Number Placeholder 21"/>
          <p:cNvSpPr>
            <a:spLocks noGrp="1"/>
          </p:cNvSpPr>
          <p:nvPr>
            <p:ph type="sldNum" sz="quarter" idx="4"/>
          </p:nvPr>
        </p:nvSpPr>
        <p:spPr>
          <a:xfrm>
            <a:off x="8410575" y="6181725"/>
            <a:ext cx="609600" cy="457200"/>
          </a:xfrm>
          <a:prstGeom prst="rect">
            <a:avLst/>
          </a:prstGeom>
          <a:noFill/>
        </p:spPr>
        <p:txBody>
          <a:bodyPr vert="horz" wrap="square" lIns="0" tIns="0" rIns="0" bIns="0" numCol="1" anchor="ctr" anchorCtr="0" compatLnSpc="1">
            <a:prstTxWarp prst="textNoShape">
              <a:avLst/>
            </a:prstTxWarp>
            <a:noAutofit/>
          </a:bodyPr>
          <a:lstStyle>
            <a:lvl1pPr algn="ctr" eaLnBrk="1" hangingPunct="1">
              <a:defRPr sz="1600" smtClean="0">
                <a:solidFill>
                  <a:schemeClr val="tx2"/>
                </a:solidFill>
              </a:defRPr>
            </a:lvl1pPr>
          </a:lstStyle>
          <a:p>
            <a:pPr>
              <a:defRPr/>
            </a:pPr>
            <a:fld id="{87424F0E-DB5B-4932-AEF3-003901ED3487}" type="slidenum">
              <a:rPr lang="en-GB" altLang="en-US"/>
              <a:pPr>
                <a:defRPr/>
              </a:pPr>
              <a:t>‹#›</a:t>
            </a:fld>
            <a:endParaRPr lang="en-GB" alt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en-US" smtClean="0"/>
              <a:t>Click to edit Master title style</a:t>
            </a:r>
            <a:endParaRPr lang="en-US"/>
          </a:p>
        </p:txBody>
      </p:sp>
    </p:spTree>
  </p:cSld>
  <p:clrMap bg1="dk1" tx1="lt1" bg2="dk2" tx2="lt2" accent1="accent1" accent2="accent2" accent3="accent3" accent4="accent4" accent5="accent5" accent6="accent6" hlink="hlink" folHlink="folHlink"/>
  <p:sldLayoutIdLst>
    <p:sldLayoutId id="2147483795" r:id="rId1"/>
    <p:sldLayoutId id="2147483787" r:id="rId2"/>
    <p:sldLayoutId id="2147483796" r:id="rId3"/>
    <p:sldLayoutId id="2147483788" r:id="rId4"/>
    <p:sldLayoutId id="2147483797" r:id="rId5"/>
    <p:sldLayoutId id="2147483789" r:id="rId6"/>
    <p:sldLayoutId id="2147483790" r:id="rId7"/>
    <p:sldLayoutId id="2147483791" r:id="rId8"/>
    <p:sldLayoutId id="2147483792" r:id="rId9"/>
    <p:sldLayoutId id="2147483793" r:id="rId10"/>
    <p:sldLayoutId id="2147483794" r:id="rId1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anose="05020102010507070707"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anose="05020102010507070707"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anose="05020102010507070707"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anose="05020102010507070707"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anose="05020102010507070707"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827584" y="476672"/>
            <a:ext cx="8640960" cy="966242"/>
          </a:xfrm>
        </p:spPr>
        <p:txBody>
          <a:bodyPr>
            <a:noAutofit/>
          </a:bodyPr>
          <a:lstStyle/>
          <a:p>
            <a:pPr eaLnBrk="1" fontAlgn="auto" hangingPunct="1">
              <a:spcAft>
                <a:spcPts val="0"/>
              </a:spcAft>
              <a:defRPr/>
            </a:pPr>
            <a:r>
              <a:rPr lang="en-GB" sz="3200" dirty="0" smtClean="0">
                <a:latin typeface="Comic Sans MS" pitchFamily="66" charset="0"/>
              </a:rPr>
              <a:t>Why do Christians call ‘Good Friday’ good?</a:t>
            </a:r>
            <a:endParaRPr lang="en-GB" sz="3200" dirty="0" smtClean="0">
              <a:latin typeface="Comic Sans MS" pitchFamily="66" charset="0"/>
            </a:endParaRPr>
          </a:p>
        </p:txBody>
      </p:sp>
      <p:pic>
        <p:nvPicPr>
          <p:cNvPr id="2057" name="Picture 9"/>
          <p:cNvPicPr>
            <a:picLocks noChangeAspect="1" noChangeArrowheads="1"/>
          </p:cNvPicPr>
          <p:nvPr/>
        </p:nvPicPr>
        <p:blipFill>
          <a:blip r:embed="rId2" cstate="print"/>
          <a:srcRect/>
          <a:stretch>
            <a:fillRect/>
          </a:stretch>
        </p:blipFill>
        <p:spPr bwMode="auto">
          <a:xfrm>
            <a:off x="3455876" y="1628800"/>
            <a:ext cx="2376264" cy="224253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Rectangle 2"/>
          <p:cNvSpPr/>
          <p:nvPr/>
        </p:nvSpPr>
        <p:spPr>
          <a:xfrm>
            <a:off x="467544" y="4581128"/>
            <a:ext cx="8496944" cy="1477328"/>
          </a:xfrm>
          <a:prstGeom prst="rect">
            <a:avLst/>
          </a:prstGeom>
        </p:spPr>
        <p:txBody>
          <a:bodyPr wrap="square">
            <a:spAutoFit/>
          </a:bodyPr>
          <a:lstStyle/>
          <a:p>
            <a:r>
              <a:rPr lang="en-GB" sz="1800" dirty="0" smtClean="0"/>
              <a:t>Christians </a:t>
            </a:r>
            <a:r>
              <a:rPr lang="en-GB" sz="1800" dirty="0"/>
              <a:t>believe this dark day was necessary to bring about the resurrection — good came from the crucifixion, as part of God’s offering of himself to restore humanity. Christians remember it as the anniversary of Jesus suffering and dying for their sins. Because of his death, they believe that when they die they can be with God and Jesus in Heaven.</a:t>
            </a:r>
          </a:p>
        </p:txBody>
      </p:sp>
      <p:sp>
        <p:nvSpPr>
          <p:cNvPr id="4" name="Rectangle 3"/>
          <p:cNvSpPr/>
          <p:nvPr/>
        </p:nvSpPr>
        <p:spPr>
          <a:xfrm>
            <a:off x="467544" y="4581128"/>
            <a:ext cx="8352928"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7784" y="1700808"/>
            <a:ext cx="3738288" cy="4871320"/>
          </a:xfrm>
          <a:prstGeom prst="rect">
            <a:avLst/>
          </a:prstGeom>
        </p:spPr>
      </p:pic>
      <p:sp>
        <p:nvSpPr>
          <p:cNvPr id="5" name="Rectangle 4"/>
          <p:cNvSpPr/>
          <p:nvPr/>
        </p:nvSpPr>
        <p:spPr>
          <a:xfrm>
            <a:off x="192122" y="260648"/>
            <a:ext cx="8928992" cy="1077218"/>
          </a:xfrm>
          <a:prstGeom prst="rect">
            <a:avLst/>
          </a:prstGeom>
        </p:spPr>
        <p:txBody>
          <a:bodyPr wrap="square">
            <a:spAutoFit/>
          </a:bodyPr>
          <a:lstStyle/>
          <a:p>
            <a:pPr>
              <a:spcAft>
                <a:spcPts val="1000"/>
              </a:spcAft>
            </a:pPr>
            <a:r>
              <a:rPr lang="en-GB" sz="3200" dirty="0" smtClean="0">
                <a:latin typeface="Arial" panose="020B0604020202020204" pitchFamily="34" charset="0"/>
                <a:ea typeface="Cambria" panose="02040503050406030204" pitchFamily="18" charset="0"/>
                <a:cs typeface="Arial" panose="020B0604020202020204" pitchFamily="34" charset="0"/>
              </a:rPr>
              <a:t>Which cross would do you think would be  good </a:t>
            </a:r>
            <a:r>
              <a:rPr lang="en-GB" sz="3200" dirty="0" smtClean="0">
                <a:latin typeface="Arial" panose="020B0604020202020204" pitchFamily="34" charset="0"/>
                <a:cs typeface="Arial" panose="020B0604020202020204" pitchFamily="34" charset="0"/>
              </a:rPr>
              <a:t>to </a:t>
            </a:r>
            <a:r>
              <a:rPr lang="en-GB" sz="3200" dirty="0">
                <a:latin typeface="Arial" panose="020B0604020202020204" pitchFamily="34" charset="0"/>
                <a:cs typeface="Arial" panose="020B0604020202020204" pitchFamily="34" charset="0"/>
              </a:rPr>
              <a:t>display in a church on Good </a:t>
            </a:r>
            <a:r>
              <a:rPr lang="en-GB" sz="3200" dirty="0" smtClean="0">
                <a:latin typeface="Arial" panose="020B0604020202020204" pitchFamily="34" charset="0"/>
                <a:cs typeface="Arial" panose="020B0604020202020204" pitchFamily="34" charset="0"/>
              </a:rPr>
              <a:t>Friday? Why?</a:t>
            </a:r>
            <a:endParaRPr lang="en-GB" sz="32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5008" y="1196752"/>
            <a:ext cx="8928992" cy="5663089"/>
          </a:xfrm>
          <a:prstGeom prst="rect">
            <a:avLst/>
          </a:prstGeom>
        </p:spPr>
        <p:txBody>
          <a:bodyPr wrap="square">
            <a:spAutoFit/>
          </a:bodyPr>
          <a:lstStyle/>
          <a:p>
            <a:r>
              <a:rPr lang="en-GB" sz="1600" b="1" dirty="0"/>
              <a:t>Paddling: </a:t>
            </a:r>
            <a:r>
              <a:rPr lang="en-US" sz="1600" dirty="0"/>
              <a:t>Stick </a:t>
            </a:r>
            <a:r>
              <a:rPr lang="en-US" sz="1600" dirty="0" smtClean="0"/>
              <a:t>in or draw </a:t>
            </a:r>
            <a:r>
              <a:rPr lang="en-US" sz="1600" dirty="0"/>
              <a:t>a photograph of the cross that you think would be good to display in a church on Good Friday.</a:t>
            </a:r>
            <a:endParaRPr lang="en-GB" sz="1600" dirty="0"/>
          </a:p>
          <a:p>
            <a:r>
              <a:rPr lang="en-US" sz="1600" dirty="0"/>
              <a:t> </a:t>
            </a:r>
            <a:r>
              <a:rPr lang="en-US" sz="1600" dirty="0" smtClean="0"/>
              <a:t>Underneath</a:t>
            </a:r>
            <a:r>
              <a:rPr lang="en-US" sz="1600" dirty="0"/>
              <a:t>, write:</a:t>
            </a:r>
            <a:br>
              <a:rPr lang="en-US" sz="1600" dirty="0"/>
            </a:br>
            <a:r>
              <a:rPr lang="en-US" sz="1600" dirty="0"/>
              <a:t>- why you chose this cross</a:t>
            </a:r>
            <a:br>
              <a:rPr lang="en-US" sz="1600" dirty="0"/>
            </a:br>
            <a:r>
              <a:rPr lang="en-US" sz="1600" dirty="0"/>
              <a:t>- why Christians call the day Jesus died ‘Good Friday</a:t>
            </a:r>
            <a:r>
              <a:rPr lang="en-US" sz="1800" dirty="0"/>
              <a:t>’</a:t>
            </a:r>
            <a:endParaRPr lang="en-GB" sz="1800" dirty="0"/>
          </a:p>
          <a:p>
            <a:r>
              <a:rPr lang="en-US" sz="1800" dirty="0"/>
              <a:t> </a:t>
            </a:r>
            <a:r>
              <a:rPr lang="en-US" sz="1800" b="1" dirty="0" smtClean="0">
                <a:solidFill>
                  <a:srgbClr val="FF0000"/>
                </a:solidFill>
              </a:rPr>
              <a:t>Red </a:t>
            </a:r>
            <a:r>
              <a:rPr lang="en-US" sz="1800" b="1" dirty="0">
                <a:solidFill>
                  <a:srgbClr val="FF0000"/>
                </a:solidFill>
              </a:rPr>
              <a:t>Pen: </a:t>
            </a:r>
            <a:r>
              <a:rPr lang="en-US" sz="1800" dirty="0">
                <a:solidFill>
                  <a:srgbClr val="FF0000"/>
                </a:solidFill>
              </a:rPr>
              <a:t>Think of an alternative name for the day Jesus died. Why would you call it that</a:t>
            </a:r>
            <a:r>
              <a:rPr lang="en-US" sz="1800" dirty="0" smtClean="0">
                <a:solidFill>
                  <a:srgbClr val="FF0000"/>
                </a:solidFill>
              </a:rPr>
              <a:t>?</a:t>
            </a:r>
          </a:p>
          <a:p>
            <a:endParaRPr lang="en-US" sz="1800" dirty="0">
              <a:solidFill>
                <a:srgbClr val="FF0000"/>
              </a:solidFill>
            </a:endParaRPr>
          </a:p>
          <a:p>
            <a:r>
              <a:rPr lang="en-GB" sz="1600" b="1" dirty="0"/>
              <a:t>Snorkelling: </a:t>
            </a:r>
            <a:r>
              <a:rPr lang="en-GB" sz="1600" dirty="0"/>
              <a:t>Draw a picture of the cross that you think would be good to display in a church on Good Friday.  </a:t>
            </a:r>
          </a:p>
          <a:p>
            <a:r>
              <a:rPr lang="en-GB" sz="1600" dirty="0"/>
              <a:t>Underneath, explain your choice, including why you think Christians call the day Jesus died ‘Good Friday</a:t>
            </a:r>
            <a:r>
              <a:rPr lang="en-GB" sz="1600" dirty="0" smtClean="0"/>
              <a:t>.’</a:t>
            </a:r>
            <a:r>
              <a:rPr lang="en-GB" sz="1600" dirty="0"/>
              <a:t> </a:t>
            </a:r>
          </a:p>
          <a:p>
            <a:r>
              <a:rPr lang="en-US" sz="1600" b="1" dirty="0">
                <a:solidFill>
                  <a:srgbClr val="FF0000"/>
                </a:solidFill>
              </a:rPr>
              <a:t>Red Pen: </a:t>
            </a:r>
            <a:r>
              <a:rPr lang="en-US" sz="1600" dirty="0">
                <a:solidFill>
                  <a:srgbClr val="FF0000"/>
                </a:solidFill>
              </a:rPr>
              <a:t>Do you think the day Jesus died </a:t>
            </a:r>
            <a:r>
              <a:rPr lang="en-US" sz="1600" b="1" u="sng" dirty="0">
                <a:solidFill>
                  <a:srgbClr val="FF0000"/>
                </a:solidFill>
              </a:rPr>
              <a:t>should</a:t>
            </a:r>
            <a:r>
              <a:rPr lang="en-US" sz="1600" dirty="0">
                <a:solidFill>
                  <a:srgbClr val="FF0000"/>
                </a:solidFill>
              </a:rPr>
              <a:t> be called ‘Good Friday’? Why/why not</a:t>
            </a:r>
            <a:r>
              <a:rPr lang="en-US" sz="1600" dirty="0" smtClean="0">
                <a:solidFill>
                  <a:srgbClr val="FF0000"/>
                </a:solidFill>
              </a:rPr>
              <a:t>?</a:t>
            </a:r>
          </a:p>
          <a:p>
            <a:r>
              <a:rPr lang="en-US" sz="1600" dirty="0" smtClean="0">
                <a:solidFill>
                  <a:srgbClr val="FF0000"/>
                </a:solidFill>
              </a:rPr>
              <a:t> </a:t>
            </a:r>
          </a:p>
          <a:p>
            <a:r>
              <a:rPr lang="en-GB" sz="1600" b="1" dirty="0"/>
              <a:t>Diving: </a:t>
            </a:r>
            <a:r>
              <a:rPr lang="en-GB" sz="1600" dirty="0"/>
              <a:t>Draw a picture of the cross that you think would be good to display in a church on Good Friday. </a:t>
            </a:r>
          </a:p>
          <a:p>
            <a:r>
              <a:rPr lang="en-GB" sz="1600" dirty="0"/>
              <a:t> </a:t>
            </a:r>
            <a:r>
              <a:rPr lang="en-GB" sz="1600" dirty="0" smtClean="0"/>
              <a:t>Underneath</a:t>
            </a:r>
            <a:r>
              <a:rPr lang="en-GB" sz="1600" dirty="0"/>
              <a:t>, explain your choice, including why you think Christians call the day Jesus died ‘Good Friday</a:t>
            </a:r>
            <a:r>
              <a:rPr lang="en-GB" sz="1600" dirty="0" smtClean="0"/>
              <a:t>.’</a:t>
            </a:r>
            <a:r>
              <a:rPr lang="en-GB" sz="1600" dirty="0"/>
              <a:t> </a:t>
            </a:r>
          </a:p>
          <a:p>
            <a:r>
              <a:rPr lang="en-US" sz="1600" b="1" dirty="0">
                <a:solidFill>
                  <a:srgbClr val="FF0000"/>
                </a:solidFill>
              </a:rPr>
              <a:t>Red Pen: </a:t>
            </a:r>
            <a:r>
              <a:rPr lang="en-US" sz="1600" dirty="0">
                <a:solidFill>
                  <a:srgbClr val="FF0000"/>
                </a:solidFill>
              </a:rPr>
              <a:t>Do you think the day Jesus died </a:t>
            </a:r>
            <a:r>
              <a:rPr lang="en-US" sz="1600" b="1" u="sng" dirty="0">
                <a:solidFill>
                  <a:srgbClr val="FF0000"/>
                </a:solidFill>
              </a:rPr>
              <a:t>should</a:t>
            </a:r>
            <a:r>
              <a:rPr lang="en-US" sz="1600" dirty="0">
                <a:solidFill>
                  <a:srgbClr val="FF0000"/>
                </a:solidFill>
              </a:rPr>
              <a:t> be called ‘Good Friday’? Explain your reasoning. </a:t>
            </a:r>
            <a:endParaRPr lang="en-GB" sz="1600" dirty="0">
              <a:solidFill>
                <a:srgbClr val="FF0000"/>
              </a:solidFill>
            </a:endParaRPr>
          </a:p>
          <a:p>
            <a:r>
              <a:rPr lang="en-US" sz="1600" dirty="0" smtClean="0">
                <a:solidFill>
                  <a:srgbClr val="FF0000"/>
                </a:solidFill>
              </a:rPr>
              <a:t> </a:t>
            </a:r>
            <a:endParaRPr lang="en-GB" sz="1600" dirty="0">
              <a:solidFill>
                <a:srgbClr val="FF0000"/>
              </a:solidFill>
            </a:endParaRPr>
          </a:p>
          <a:p>
            <a:endParaRPr lang="en-GB" sz="1800" dirty="0">
              <a:solidFill>
                <a:srgbClr val="FF0000"/>
              </a:solidFill>
            </a:endParaRPr>
          </a:p>
        </p:txBody>
      </p:sp>
      <p:sp>
        <p:nvSpPr>
          <p:cNvPr id="2" name="Rectangle 1"/>
          <p:cNvSpPr/>
          <p:nvPr/>
        </p:nvSpPr>
        <p:spPr>
          <a:xfrm>
            <a:off x="3563888" y="273422"/>
            <a:ext cx="1720343"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Task</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03708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9552" y="2060848"/>
            <a:ext cx="8280920" cy="3170099"/>
          </a:xfrm>
          <a:prstGeom prst="rect">
            <a:avLst/>
          </a:prstGeom>
        </p:spPr>
        <p:txBody>
          <a:bodyPr wrap="square">
            <a:spAutoFit/>
          </a:bodyPr>
          <a:lstStyle/>
          <a:p>
            <a:r>
              <a:rPr lang="en-GB" sz="4000" dirty="0"/>
              <a:t>How are the Guru’s deaths similar/different to Jesus’ death? Do you think Sikhs would call the day the Guru’s died ‘good’? Why/why not? </a:t>
            </a:r>
          </a:p>
        </p:txBody>
      </p:sp>
      <p:sp>
        <p:nvSpPr>
          <p:cNvPr id="4" name="Rectangle 3"/>
          <p:cNvSpPr/>
          <p:nvPr/>
        </p:nvSpPr>
        <p:spPr>
          <a:xfrm>
            <a:off x="3131840" y="476672"/>
            <a:ext cx="2525050"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Plenary</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108660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8EE46FB-AA89-40B2-8A32-D1C3198223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D57D81-0DA0-43FC-BEE5-A9835831FC31}">
  <ds:schemaRefs>
    <ds:schemaRef ds:uri="http://schemas.microsoft.com/sharepoint/v3/contenttype/forms"/>
  </ds:schemaRefs>
</ds:datastoreItem>
</file>

<file path=customXml/itemProps3.xml><?xml version="1.0" encoding="utf-8"?>
<ds:datastoreItem xmlns:ds="http://schemas.openxmlformats.org/officeDocument/2006/customXml" ds:itemID="{2EAC2CDC-145F-4125-ABBD-ADEF5BDB402D}">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933c73ff-1f47-478d-836a-52d41c4c8390"/>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Paper</Template>
  <TotalTime>127</TotalTime>
  <Words>152</Words>
  <Application>Microsoft Office PowerPoint</Application>
  <PresentationFormat>On-screen Show (4:3)</PresentationFormat>
  <Paragraphs>18</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Cambria</vt:lpstr>
      <vt:lpstr>Comic Sans MS</vt:lpstr>
      <vt:lpstr>Constantia</vt:lpstr>
      <vt:lpstr>Wingdings 2</vt:lpstr>
      <vt:lpstr>Paper</vt:lpstr>
      <vt:lpstr>Why do Christians call ‘Good Friday’ good?</vt:lpstr>
      <vt:lpstr>PowerPoint Presentation</vt:lpstr>
      <vt:lpstr>PowerPoint Presentation</vt:lpstr>
      <vt:lpstr>PowerPoint Presentation</vt:lpstr>
    </vt:vector>
  </TitlesOfParts>
  <Company>3081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Easter Story.</dc:title>
  <dc:creator>DRH</dc:creator>
  <cp:lastModifiedBy>Sophie George</cp:lastModifiedBy>
  <cp:revision>10</cp:revision>
  <dcterms:created xsi:type="dcterms:W3CDTF">2007-03-13T21:23:45Z</dcterms:created>
  <dcterms:modified xsi:type="dcterms:W3CDTF">2021-03-28T15:57:25Z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Date">
    <vt:filetime>2021-03-07T10:35:00Z</vt:filetime>
  </property>
</Properties>
</file>