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1" r:id="rId2"/>
    <p:sldId id="262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07AE84-39B9-48E8-8118-678381B71B5C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A91FE9-827C-4F7F-BFCB-89369CA5877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6FC491-7B76-465D-B2B5-2BAA16698C1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1B3FF8-C9F3-4819-9871-9AC1BB1CA56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5273D5-16A3-4992-A38D-0AAFCB67984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F2E034D-927B-4AA3-BD3E-9F282F4C690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E19F599-1990-45E4-B6A6-E3C2A6ACB2AD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E5EF7-3EAA-47B7-9845-AAFF6D6446D8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395B8-F1F1-4EF5-AA38-8CE5F1337A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nationalgallery.org.uk/upload/img/cuyp-maas-dordrecht-storm-NG6405-fm.jpg"/>
          <p:cNvPicPr>
            <a:picLocks noChangeAspect="1" noChangeArrowheads="1"/>
          </p:cNvPicPr>
          <p:nvPr/>
        </p:nvPicPr>
        <p:blipFill>
          <a:blip r:embed="rId3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6600" b="1">
                <a:latin typeface="Arial Black" pitchFamily="34" charset="0"/>
              </a:rPr>
              <a:t>Lesson 5:</a:t>
            </a:r>
            <a:br>
              <a:rPr lang="en-GB" sz="6600" b="1">
                <a:latin typeface="Arial Black" pitchFamily="34" charset="0"/>
              </a:rPr>
            </a:br>
            <a:r>
              <a:rPr lang="en-GB" b="1" u="sng">
                <a:latin typeface="Arial Black" pitchFamily="34" charset="0"/>
              </a:rPr>
              <a:t>Contrasts</a:t>
            </a:r>
            <a:endParaRPr lang="en-US" b="1" u="sng">
              <a:latin typeface="Arial Black" pitchFamily="34" charset="0"/>
            </a:endParaRPr>
          </a:p>
        </p:txBody>
      </p:sp>
      <p:sp>
        <p:nvSpPr>
          <p:cNvPr id="32772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b="1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t0.gstatic.com/images?q=tbn:ANd9GcTcPFkL9oiP-WDWHP-5KZEBOW4Ah4r94JhWqAXEr8SdyG5V0nNjB3A-1i7aPw"/>
          <p:cNvPicPr>
            <a:picLocks noChangeAspect="1" noChangeArrowheads="1"/>
          </p:cNvPicPr>
          <p:nvPr/>
        </p:nvPicPr>
        <p:blipFill>
          <a:blip r:embed="rId3" cstate="print"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264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4" cstate="print"/>
          <a:srcRect l="16238" t="37032" r="13480" b="19656"/>
          <a:stretch>
            <a:fillRect/>
          </a:stretch>
        </p:blipFill>
        <p:spPr bwMode="auto">
          <a:xfrm>
            <a:off x="323850" y="1700213"/>
            <a:ext cx="85693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 descr="http://t0.gstatic.com/images?q=tbn:ANd9GcRd7UEIt2c4vwo_-ftOYPNAwApEet59zWUkqYj8KgkRAWasVT1DpBQMO2prm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795778">
            <a:off x="-142875" y="-161925"/>
            <a:ext cx="126523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GB" b="1" u="sng">
                <a:solidFill>
                  <a:srgbClr val="6600FF"/>
                </a:solidFill>
              </a:rPr>
              <a:t>Power, hierarchy and disruption</a:t>
            </a:r>
            <a:endParaRPr lang="en-US" b="1" u="sng">
              <a:solidFill>
                <a:srgbClr val="6600FF"/>
              </a:solidFill>
            </a:endParaRPr>
          </a:p>
        </p:txBody>
      </p:sp>
      <p:sp>
        <p:nvSpPr>
          <p:cNvPr id="33798" name="Content Placeholder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GB" sz="2200" i="1"/>
              <a:t>The Tempest </a:t>
            </a:r>
            <a:r>
              <a:rPr lang="en-GB" sz="2200"/>
              <a:t>begins with a ship caught up in a sea storm. On the ship</a:t>
            </a:r>
          </a:p>
          <a:p>
            <a:pPr eaLnBrk="1" hangingPunct="1">
              <a:buFont typeface="Arial" charset="0"/>
              <a:buNone/>
            </a:pPr>
            <a:r>
              <a:rPr lang="en-GB" sz="2200"/>
              <a:t>are the following characters, listed in no particular order:</a:t>
            </a:r>
            <a:endParaRPr lang="en-US" sz="2200" i="1"/>
          </a:p>
        </p:txBody>
      </p:sp>
      <p:sp>
        <p:nvSpPr>
          <p:cNvPr id="7" name="TextBox 6"/>
          <p:cNvSpPr txBox="1"/>
          <p:nvPr/>
        </p:nvSpPr>
        <p:spPr>
          <a:xfrm>
            <a:off x="468313" y="5013325"/>
            <a:ext cx="8207375" cy="7080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atin typeface="Arial" pitchFamily="34" charset="0"/>
                <a:cs typeface="Arial" pitchFamily="34" charset="0"/>
              </a:rPr>
              <a:t>Remember this?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http://images.mirror.co.uk/upl/m4/sep2009/6/2/image-13-for-storm-chaser-gallery-255205595.jpg"/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66"/>
                </a:solidFill>
              </a:rPr>
              <a:t>Hierarchy Triangles</a:t>
            </a:r>
            <a:br>
              <a:rPr lang="en-GB" b="1" dirty="0">
                <a:solidFill>
                  <a:srgbClr val="FF0066"/>
                </a:solidFill>
              </a:rPr>
            </a:br>
            <a:r>
              <a:rPr lang="en-GB" b="1" dirty="0">
                <a:solidFill>
                  <a:srgbClr val="FF0066"/>
                </a:solidFill>
              </a:rPr>
              <a:t>Shakespearean England</a:t>
            </a:r>
            <a:endParaRPr lang="en-US" b="1" dirty="0">
              <a:solidFill>
                <a:srgbClr val="FF0066"/>
              </a:solidFill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1908175" y="1989138"/>
            <a:ext cx="5472113" cy="4248150"/>
          </a:xfrm>
          <a:prstGeom prst="triangl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http://images.mirror.co.uk/upl/m4/sep2009/6/2/image-13-for-storm-chaser-gallery-255205595.jpg"/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GB" b="1" u="sng">
                <a:solidFill>
                  <a:srgbClr val="FF0066"/>
                </a:solidFill>
                <a:latin typeface="Arial" charset="0"/>
                <a:cs typeface="Arial" charset="0"/>
              </a:rPr>
              <a:t>Challenge to Authority</a:t>
            </a:r>
            <a:endParaRPr lang="en-US" b="1" u="sng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en-GB" sz="2600" b="1" dirty="0">
                <a:latin typeface="Arial" charset="0"/>
                <a:cs typeface="Arial" charset="0"/>
              </a:rPr>
              <a:t>Authority and rebellion and order and disorder are </a:t>
            </a:r>
          </a:p>
          <a:p>
            <a:pPr algn="ctr" eaLnBrk="1" hangingPunct="1">
              <a:buFont typeface="Arial" charset="0"/>
              <a:buNone/>
            </a:pPr>
            <a:r>
              <a:rPr lang="en-GB" sz="2600" b="1" dirty="0">
                <a:latin typeface="Arial" charset="0"/>
                <a:cs typeface="Arial" charset="0"/>
              </a:rPr>
              <a:t>important themes in </a:t>
            </a:r>
            <a:r>
              <a:rPr lang="en-GB" sz="2600" b="1" i="1" dirty="0">
                <a:latin typeface="Arial" charset="0"/>
                <a:cs typeface="Arial" charset="0"/>
              </a:rPr>
              <a:t>The Tempest</a:t>
            </a:r>
            <a:r>
              <a:rPr lang="en-GB" sz="2600" b="1" dirty="0">
                <a:latin typeface="Arial" charset="0"/>
                <a:cs typeface="Arial" charset="0"/>
              </a:rPr>
              <a:t>. What examples</a:t>
            </a:r>
          </a:p>
          <a:p>
            <a:pPr algn="ctr" eaLnBrk="1" hangingPunct="1">
              <a:buFont typeface="Arial" charset="0"/>
              <a:buNone/>
            </a:pPr>
            <a:r>
              <a:rPr lang="en-GB" sz="2600" b="1" dirty="0">
                <a:latin typeface="Arial" charset="0"/>
                <a:cs typeface="Arial" charset="0"/>
              </a:rPr>
              <a:t>of challenges to authority have you seen so far?</a:t>
            </a:r>
            <a:endParaRPr lang="en-US" sz="2600" b="1" dirty="0">
              <a:latin typeface="Arial" charset="0"/>
              <a:cs typeface="Arial" charset="0"/>
            </a:endParaRPr>
          </a:p>
        </p:txBody>
      </p:sp>
      <p:pic>
        <p:nvPicPr>
          <p:cNvPr id="62468" name="Picture 4" descr="http://rlv.zcache.com/challenge_authority_tshirt-p235066304896902761z850c_4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708920"/>
            <a:ext cx="38100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http://images.mirror.co.uk/upl/m4/sep2009/6/2/image-13-for-storm-chaser-gallery-255205595.jpg"/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GB" b="1" u="sng">
                <a:solidFill>
                  <a:srgbClr val="FF0066"/>
                </a:solidFill>
                <a:latin typeface="Arial" charset="0"/>
                <a:cs typeface="Arial" charset="0"/>
              </a:rPr>
              <a:t>Challenge to Authority</a:t>
            </a:r>
            <a:endParaRPr lang="en-US" b="1" u="sng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en-GB" sz="2600" b="1">
                <a:latin typeface="Arial" charset="0"/>
                <a:cs typeface="Arial" charset="0"/>
              </a:rPr>
              <a:t>What does this mean?</a:t>
            </a:r>
          </a:p>
          <a:p>
            <a:pPr algn="ctr" eaLnBrk="1" hangingPunct="1">
              <a:buFont typeface="Arial" charset="0"/>
              <a:buNone/>
            </a:pPr>
            <a:r>
              <a:rPr lang="en-GB" sz="2600" b="1">
                <a:latin typeface="Arial" charset="0"/>
                <a:cs typeface="Arial" charset="0"/>
              </a:rPr>
              <a:t>Why is it important?</a:t>
            </a:r>
          </a:p>
          <a:p>
            <a:pPr algn="ctr" eaLnBrk="1" hangingPunct="1">
              <a:buFont typeface="Arial" charset="0"/>
              <a:buNone/>
            </a:pPr>
            <a:r>
              <a:rPr lang="en-GB" sz="2600" b="1">
                <a:latin typeface="Arial" charset="0"/>
                <a:cs typeface="Arial" charset="0"/>
              </a:rPr>
              <a:t>What if order is not restored?</a:t>
            </a:r>
            <a:endParaRPr lang="en-US" sz="2600" b="1">
              <a:latin typeface="Arial" charset="0"/>
              <a:cs typeface="Arial" charset="0"/>
            </a:endParaRPr>
          </a:p>
        </p:txBody>
      </p:sp>
      <p:pic>
        <p:nvPicPr>
          <p:cNvPr id="62468" name="Picture 4" descr="http://rlv.zcache.com/challenge_authority_tshirt-p235066304896902761z850c_4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708920"/>
            <a:ext cx="38100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99</Words>
  <Application>Microsoft Office PowerPoint</Application>
  <PresentationFormat>On-screen Show (4:3)</PresentationFormat>
  <Paragraphs>19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Arial Black</vt:lpstr>
      <vt:lpstr>Calibri</vt:lpstr>
      <vt:lpstr>Office Theme</vt:lpstr>
      <vt:lpstr>Lesson 5: Contrasts</vt:lpstr>
      <vt:lpstr>Power, hierarchy and disruption</vt:lpstr>
      <vt:lpstr>Hierarchy Triangles Shakespearean England</vt:lpstr>
      <vt:lpstr>Challenge to Authority</vt:lpstr>
      <vt:lpstr>Challenge to Authority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5: Contrasts</dc:title>
  <dc:creator>Valued Acer Customer</dc:creator>
  <cp:lastModifiedBy>Taiyibha Ahmed</cp:lastModifiedBy>
  <cp:revision>4</cp:revision>
  <dcterms:created xsi:type="dcterms:W3CDTF">2012-01-24T08:38:14Z</dcterms:created>
  <dcterms:modified xsi:type="dcterms:W3CDTF">2021-06-06T16:59:56Z</dcterms:modified>
</cp:coreProperties>
</file>