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009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074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646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064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728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272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250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698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158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726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5449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174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4340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722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6233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15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6A96D-0994-4072-B78F-417E7947148A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D27C4D3-69B2-4D70-AA5C-0EC8CAF02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719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jv-pYB0Qw9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sSXzbPByk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ACAE7-96BA-4F06-BD09-259D2D9907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A9BCC5-D541-46D4-98F0-9D02485F7F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LO: to reflect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C: Buddhism </a:t>
            </a:r>
          </a:p>
        </p:txBody>
      </p:sp>
    </p:spTree>
    <p:extLst>
      <p:ext uri="{BB962C8B-B14F-4D97-AF65-F5344CB8AC3E}">
        <p14:creationId xmlns:p14="http://schemas.microsoft.com/office/powerpoint/2010/main" val="2903100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46F5D-E898-4652-867D-C5C4D1078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latin typeface="Comic Sans MS" panose="030F0702030302020204" pitchFamily="66" charset="0"/>
              </a:rPr>
              <a:t>Starter: </a:t>
            </a:r>
            <a:r>
              <a:rPr lang="en-GB" sz="5400" dirty="0">
                <a:latin typeface="Comic Sans MS" panose="030F0702030302020204" pitchFamily="66" charset="0"/>
              </a:rPr>
              <a:t>Happiness is…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B0DC1-50E1-4BD6-B479-32CAA6EAC2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Complete the sentence. </a:t>
            </a:r>
          </a:p>
        </p:txBody>
      </p:sp>
      <p:pic>
        <p:nvPicPr>
          <p:cNvPr id="1026" name="Picture 2" descr="Training your brain to be happier">
            <a:extLst>
              <a:ext uri="{FF2B5EF4-FFF2-40B4-BE49-F238E27FC236}">
                <a16:creationId xmlns:a16="http://schemas.microsoft.com/office/drawing/2014/main" id="{AF2CA3AA-4768-441B-9D9C-22AA155A3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218" y="3080378"/>
            <a:ext cx="5742997" cy="323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9730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8C93A6-F5F1-457A-ADD4-CBC986D1C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2339" y="2900002"/>
            <a:ext cx="8915400" cy="377762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Sometimes, people feel happy when singing a cheerful song.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Listen to this song and look at the lyrics: </a:t>
            </a:r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https://www.youtube.com/watch?v=jv-pYB0Qw9A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do you feel?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does this song remind you of?</a:t>
            </a:r>
          </a:p>
        </p:txBody>
      </p:sp>
      <p:pic>
        <p:nvPicPr>
          <p:cNvPr id="2050" name="Picture 2" descr="Andrew Cowley FCCT on Twitter: &quot;Adrian is the Mr Happy of Edutwitter… &quot;">
            <a:extLst>
              <a:ext uri="{FF2B5EF4-FFF2-40B4-BE49-F238E27FC236}">
                <a16:creationId xmlns:a16="http://schemas.microsoft.com/office/drawing/2014/main" id="{E2B64B3F-0CA7-4E81-B527-1C6B2A073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999" y="0"/>
            <a:ext cx="2900002" cy="2900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889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84849-D617-479A-9CF8-07789908D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8962" y="4570397"/>
            <a:ext cx="9446675" cy="228760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makes you happy?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Recall a time when you were really happy. How did that feel?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Who might not feel like singing this song right now?</a:t>
            </a:r>
          </a:p>
        </p:txBody>
      </p:sp>
      <p:pic>
        <p:nvPicPr>
          <p:cNvPr id="3076" name="Picture 4" descr="What Makes You Happy – Cleveland Creative Outlet">
            <a:extLst>
              <a:ext uri="{FF2B5EF4-FFF2-40B4-BE49-F238E27FC236}">
                <a16:creationId xmlns:a16="http://schemas.microsoft.com/office/drawing/2014/main" id="{E8AB84FA-CEB7-4D14-B15C-A7B5C6925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854" y="0"/>
            <a:ext cx="4328890" cy="432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291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65B90-0446-4A1F-B81A-40F9F5F19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16939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https://www.youtube.com/watch?v=isSXzbPByks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D38D22-55B8-40A8-897D-04147E3DF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4" y="2701635"/>
            <a:ext cx="9058748" cy="4156365"/>
          </a:xfrm>
        </p:spPr>
        <p:txBody>
          <a:bodyPr>
            <a:noAutofit/>
          </a:bodyPr>
          <a:lstStyle/>
          <a:p>
            <a:r>
              <a:rPr lang="en-GB" sz="2500" dirty="0">
                <a:latin typeface="Comic Sans MS" panose="030F0702030302020204" pitchFamily="66" charset="0"/>
              </a:rPr>
              <a:t>If someone gave you a million pounds, what would you do?</a:t>
            </a: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r>
              <a:rPr lang="en-GB" sz="2500" dirty="0">
                <a:latin typeface="Comic Sans MS" panose="030F0702030302020204" pitchFamily="66" charset="0"/>
              </a:rPr>
              <a:t>What do you notice about your ideas?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Could you categorise them into groups? 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e.g. ideas that would help others and those that are about buying things or doing things for yourself.</a:t>
            </a: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r>
              <a:rPr lang="en-GB" sz="2500" dirty="0">
                <a:latin typeface="Comic Sans MS" panose="030F0702030302020204" pitchFamily="66" charset="0"/>
              </a:rPr>
              <a:t>Is one set of ideas better than another?</a:t>
            </a:r>
          </a:p>
        </p:txBody>
      </p:sp>
    </p:spTree>
    <p:extLst>
      <p:ext uri="{BB962C8B-B14F-4D97-AF65-F5344CB8AC3E}">
        <p14:creationId xmlns:p14="http://schemas.microsoft.com/office/powerpoint/2010/main" val="4043468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A8D86-735E-4A9E-920F-785C8EC88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Would you give to charity?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Why/why not?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If someone gave you a million pounds, what would you do?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This time, the majority of the money is to be used to help your family or charity.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could this make people happy?</a:t>
            </a:r>
          </a:p>
        </p:txBody>
      </p:sp>
      <p:pic>
        <p:nvPicPr>
          <p:cNvPr id="4098" name="Picture 2" descr="Young people reap rewards of money lessons - FTAdviser.com">
            <a:extLst>
              <a:ext uri="{FF2B5EF4-FFF2-40B4-BE49-F238E27FC236}">
                <a16:creationId xmlns:a16="http://schemas.microsoft.com/office/drawing/2014/main" id="{DF4E088E-3783-4970-86EA-3DF96E19C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6144" y="105641"/>
            <a:ext cx="4585855" cy="306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970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B465F-E49D-45DA-8EF3-3E616D43D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i="1" dirty="0">
                <a:latin typeface="Comic Sans MS" panose="030F0702030302020204" pitchFamily="66" charset="0"/>
              </a:rPr>
              <a:t>Is it possible for everyone to be happy?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B0D9A-62F3-4006-BA33-D731DE84D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0191" y="2299855"/>
            <a:ext cx="4457700" cy="4558145"/>
          </a:xfrm>
        </p:spPr>
        <p:txBody>
          <a:bodyPr>
            <a:normAutofit fontScale="92500"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Activity: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Complete the table, giving reasons why you think it </a:t>
            </a:r>
            <a:r>
              <a:rPr lang="en-GB" sz="2800" i="1" dirty="0">
                <a:latin typeface="Comic Sans MS" panose="030F0702030302020204" pitchFamily="66" charset="0"/>
              </a:rPr>
              <a:t>is</a:t>
            </a:r>
            <a:r>
              <a:rPr lang="en-GB" sz="2800" dirty="0">
                <a:latin typeface="Comic Sans MS" panose="030F0702030302020204" pitchFamily="66" charset="0"/>
              </a:rPr>
              <a:t> possible for everyone to be happy and why it </a:t>
            </a:r>
            <a:r>
              <a:rPr lang="en-GB" sz="2800" i="1" dirty="0">
                <a:latin typeface="Comic Sans MS" panose="030F0702030302020204" pitchFamily="66" charset="0"/>
              </a:rPr>
              <a:t>isn’t </a:t>
            </a:r>
            <a:r>
              <a:rPr lang="en-GB" sz="2800" dirty="0">
                <a:latin typeface="Comic Sans MS" panose="030F0702030302020204" pitchFamily="66" charset="0"/>
              </a:rPr>
              <a:t>possible for everyone to be happy.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is your final answer to the question?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A8E851-7B3F-475B-8733-05669C2BAE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091" t="23825" r="10682" b="9678"/>
          <a:stretch/>
        </p:blipFill>
        <p:spPr>
          <a:xfrm>
            <a:off x="6677891" y="2299855"/>
            <a:ext cx="5514109" cy="4558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655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3903B-7DEC-4B41-99DD-FF24E8442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407555"/>
            <a:ext cx="8915400" cy="377762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about religious believers?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Are they happy?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Do you think they are happier than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non-religious people?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Why/why not?</a:t>
            </a:r>
          </a:p>
        </p:txBody>
      </p:sp>
      <p:pic>
        <p:nvPicPr>
          <p:cNvPr id="6146" name="Picture 2" descr="POLL | 🤔 or ⏳ for Thinking? - Cake">
            <a:extLst>
              <a:ext uri="{FF2B5EF4-FFF2-40B4-BE49-F238E27FC236}">
                <a16:creationId xmlns:a16="http://schemas.microsoft.com/office/drawing/2014/main" id="{5D67F815-E784-479A-B48D-ED327CF36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311" y="3034146"/>
            <a:ext cx="4010689" cy="392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96723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894</TotalTime>
  <Words>288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Comic Sans MS</vt:lpstr>
      <vt:lpstr>Wingdings 3</vt:lpstr>
      <vt:lpstr>Wisp</vt:lpstr>
      <vt:lpstr>PowerPoint Presentation</vt:lpstr>
      <vt:lpstr>Starter: Happiness is…</vt:lpstr>
      <vt:lpstr>PowerPoint Presentation</vt:lpstr>
      <vt:lpstr>PowerPoint Presentation</vt:lpstr>
      <vt:lpstr>https://www.youtube.com/watch?v=isSXzbPByks </vt:lpstr>
      <vt:lpstr>PowerPoint Presentation</vt:lpstr>
      <vt:lpstr>Is it possible for everyone to be happy?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5</cp:revision>
  <dcterms:created xsi:type="dcterms:W3CDTF">2020-12-10T17:00:12Z</dcterms:created>
  <dcterms:modified xsi:type="dcterms:W3CDTF">2020-12-16T17:10:26Z</dcterms:modified>
</cp:coreProperties>
</file>