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4" r:id="rId17"/>
    <p:sldId id="301" r:id="rId18"/>
    <p:sldId id="307" r:id="rId19"/>
    <p:sldId id="311" r:id="rId20"/>
    <p:sldId id="312" r:id="rId21"/>
    <p:sldId id="310" r:id="rId22"/>
    <p:sldId id="313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2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emf"/><Relationship Id="rId10" Type="http://schemas.openxmlformats.org/officeDocument/2006/relationships/image" Target="../media/image15.png"/><Relationship Id="rId4" Type="http://schemas.openxmlformats.org/officeDocument/2006/relationships/image" Target="../media/image12.emf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1" Type="http://schemas.openxmlformats.org/officeDocument/2006/relationships/image" Target="../media/image26.png"/><Relationship Id="rId5" Type="http://schemas.openxmlformats.org/officeDocument/2006/relationships/image" Target="../media/image19.png"/><Relationship Id="rId10" Type="http://schemas.openxmlformats.org/officeDocument/2006/relationships/image" Target="../media/image25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31.png"/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9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9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9.png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4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2098091"/>
            <a:ext cx="6374437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13</a:t>
            </a:r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.11.20</a:t>
            </a:r>
            <a:endParaRPr lang="en-US" sz="40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LO: </a:t>
            </a:r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To add and subtract</a:t>
            </a:r>
          </a:p>
          <a:p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C: Spot the pattern – making 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it explicit.</a:t>
            </a:r>
            <a:endParaRPr lang="en-US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3707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calculations.</a:t>
                </a:r>
              </a:p>
              <a:p>
                <a:pPr marL="514350" indent="-514350">
                  <a:buAutoNum type="arabicParenR"/>
                </a:pPr>
                <a:endParaRPr lang="en-GB" sz="11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				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i="0" dirty="0" smtClean="0">
                    <a:latin typeface="+mj-lt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				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	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		800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2 more than 5?</a:t>
                </a:r>
              </a:p>
              <a:p>
                <a:endParaRPr lang="en-GB" sz="9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What is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20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more than 50?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Complete the part-whole models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70701"/>
              </a:xfrm>
              <a:prstGeom prst="rect">
                <a:avLst/>
              </a:prstGeom>
              <a:blipFill>
                <a:blip r:embed="rId2"/>
                <a:stretch>
                  <a:fillRect l="-1707" t="-12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105" y="4171725"/>
            <a:ext cx="1836506" cy="18384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73737" y="4171452"/>
            <a:ext cx="2476149" cy="18387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23275" y="533462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416201" y="533462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773736" y="4364871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647204" y="4242066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513253" y="4364246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3707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calculations.</a:t>
                </a:r>
              </a:p>
              <a:p>
                <a:pPr marL="514350" indent="-514350">
                  <a:buAutoNum type="arabicParenR"/>
                </a:pPr>
                <a:endParaRPr lang="en-GB" sz="11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				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i="0" dirty="0" smtClean="0">
                    <a:latin typeface="+mj-lt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				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	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		800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2 more than 5? </a:t>
                </a:r>
              </a:p>
              <a:p>
                <a:endParaRPr lang="en-GB" sz="9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What is 20 more than 50?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Complete the part-whole models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70701"/>
              </a:xfrm>
              <a:prstGeom prst="rect">
                <a:avLst/>
              </a:prstGeom>
              <a:blipFill>
                <a:blip r:embed="rId5"/>
                <a:stretch>
                  <a:fillRect l="-1707" t="-12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105" y="4171725"/>
            <a:ext cx="1836506" cy="18384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73737" y="4182704"/>
            <a:ext cx="2476149" cy="18387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23275" y="533462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416201" y="533462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773736" y="4376776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664534" y="4268140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516993" y="4376776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157358" y="92871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01128" y="135757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84833" y="1756735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81781" y="92871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534181" y="137028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749235" y="1784264"/>
            <a:ext cx="7357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117651" y="249690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300014" y="305287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882282" y="432327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658272" y="5396159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700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213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090330" y="591894"/>
            <a:ext cx="446316" cy="12586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154740" y="681955"/>
            <a:ext cx="238738" cy="2741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952723" y="601040"/>
            <a:ext cx="1173870" cy="12284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712513" y="300191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444</a:t>
                </a:r>
                <a:r>
                  <a:rPr kumimoji="0" lang="en-GB" sz="40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0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513" y="3001918"/>
                <a:ext cx="6807183" cy="769441"/>
              </a:xfrm>
              <a:prstGeom prst="rect">
                <a:avLst/>
              </a:prstGeom>
              <a:blipFill>
                <a:blip r:embed="rId8"/>
                <a:stretch>
                  <a:fillRect l="-1253" t="-7874" b="-307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2013951" y="601040"/>
            <a:ext cx="1173870" cy="12284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952723" y="1666883"/>
            <a:ext cx="1173870" cy="12284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2013951" y="1666883"/>
            <a:ext cx="1173870" cy="12284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309631" y="591894"/>
            <a:ext cx="446316" cy="12586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507312" y="591894"/>
            <a:ext cx="446316" cy="12586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712513" y="591894"/>
            <a:ext cx="446316" cy="12586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45408" y="691680"/>
            <a:ext cx="238738" cy="27410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149715" y="875063"/>
            <a:ext cx="238738" cy="2741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53304" y="875063"/>
            <a:ext cx="238738" cy="2741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712515" y="389865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444</a:t>
                </a:r>
                <a:r>
                  <a:rPr kumimoji="0" lang="en-GB" sz="40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0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515" y="389865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l="-1253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712514" y="47953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444</a:t>
                </a:r>
                <a:r>
                  <a:rPr kumimoji="0" lang="en-GB" sz="40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40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514" y="4795397"/>
                <a:ext cx="6807183" cy="769441"/>
              </a:xfrm>
              <a:prstGeom prst="rect">
                <a:avLst/>
              </a:prstGeom>
              <a:blipFill>
                <a:blip r:embed="rId10"/>
                <a:stretch>
                  <a:fillRect l="-1253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952723" y="2758260"/>
            <a:ext cx="1173870" cy="122846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2013951" y="2748937"/>
            <a:ext cx="1173870" cy="122846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142403" y="1062140"/>
            <a:ext cx="238738" cy="2741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104337" y="1701298"/>
            <a:ext cx="446316" cy="125861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309538" y="1701298"/>
            <a:ext cx="446316" cy="125861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47604" y="1081938"/>
            <a:ext cx="238738" cy="27410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66455" y="3032695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44</a:t>
            </a:r>
            <a:r>
              <a:rPr lang="en-GB" sz="40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299595" y="3938410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40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40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6557804" y="4844125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40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44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  <p:bldP spid="19" grpId="0"/>
      <p:bldP spid="2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6022" y="505154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58866" y="51942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730871"/>
              </p:ext>
            </p:extLst>
          </p:nvPr>
        </p:nvGraphicFramePr>
        <p:xfrm>
          <a:off x="1343932" y="1527376"/>
          <a:ext cx="3546222" cy="33442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3827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06012">
                <a:tc>
                  <a:txBody>
                    <a:bodyPr/>
                    <a:lstStyle/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3280" y="4017705"/>
            <a:ext cx="1349655" cy="153352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07038" y="486121"/>
            <a:ext cx="68071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could Annie’s new number be?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566" y="2447185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458" y="2027501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701" y="2447185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701" y="2027501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534" y="2027501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566" y="2027501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865" y="2027501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534" y="2447185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816" y="2027501"/>
            <a:ext cx="484363" cy="4724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865" y="2447185"/>
            <a:ext cx="484363" cy="4724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816" y="2447185"/>
            <a:ext cx="484363" cy="4724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458" y="2447185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534" y="2867118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566" y="2867117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053" y="2877987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004" y="2877987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769" y="2876815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526" y="2876815"/>
            <a:ext cx="484363" cy="4724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5020368" y="3823025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666</a:t>
                </a:r>
                <a:r>
                  <a:rPr kumimoji="0" lang="en-GB" sz="32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2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368" y="3823025"/>
                <a:ext cx="6807183" cy="584775"/>
              </a:xfrm>
              <a:prstGeom prst="rect">
                <a:avLst/>
              </a:prstGeom>
              <a:blipFill>
                <a:blip r:embed="rId10"/>
                <a:stretch>
                  <a:fillRect l="-986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5020370" y="2968282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666</a:t>
                </a:r>
                <a:r>
                  <a:rPr kumimoji="0" lang="en-GB" sz="32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2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370" y="2968282"/>
                <a:ext cx="6807183" cy="584775"/>
              </a:xfrm>
              <a:prstGeom prst="rect">
                <a:avLst/>
              </a:prstGeom>
              <a:blipFill>
                <a:blip r:embed="rId11"/>
                <a:stretch>
                  <a:fillRect l="-986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5020370" y="2154797"/>
                <a:ext cx="680718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666</a:t>
                </a:r>
                <a:r>
                  <a:rPr kumimoji="0" lang="en-GB" sz="32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2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370" y="2154797"/>
                <a:ext cx="6807183" cy="584775"/>
              </a:xfrm>
              <a:prstGeom prst="rect">
                <a:avLst/>
              </a:prstGeom>
              <a:blipFill>
                <a:blip r:embed="rId12"/>
                <a:stretch>
                  <a:fillRect l="-986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33"/>
          <p:cNvSpPr/>
          <p:nvPr/>
        </p:nvSpPr>
        <p:spPr>
          <a:xfrm>
            <a:off x="6959623" y="3823024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66</a:t>
            </a:r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166824" y="2961387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32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sz="3200" dirty="0"/>
          </a:p>
        </p:txBody>
      </p:sp>
      <p:sp>
        <p:nvSpPr>
          <p:cNvPr id="36" name="Rectangle 35"/>
          <p:cNvSpPr/>
          <p:nvPr/>
        </p:nvSpPr>
        <p:spPr>
          <a:xfrm>
            <a:off x="7343379" y="2165042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32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66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0.00087 0.3034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5162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0.00468 0.30347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0.00087 0.30347 " pathEditMode="relative" rAng="0" ptsTypes="AA">
                                      <p:cBhvr>
                                        <p:cTn id="39" dur="2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5162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0.00729 0.30347 " pathEditMode="relative" rAng="0" ptsTypes="AA">
                                      <p:cBhvr>
                                        <p:cTn id="41" dur="2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-0.12049 0.3048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" y="15231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-0.125 0.3048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-0.12205 0.30486 " pathEditMode="relative" rAng="0" ptsTypes="AA">
                                      <p:cBhvr>
                                        <p:cTn id="59" dur="2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11" y="15231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-0.125 0.30486 " pathEditMode="relative" rAng="0" ptsTypes="AA">
                                      <p:cBhvr>
                                        <p:cTn id="61" dur="2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25138 0.30324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69" y="15162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33333E-6 L -0.25139 0.30324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69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25138 0.30324 " pathEditMode="relative" rAng="0" ptsTypes="AA">
                                      <p:cBhvr>
                                        <p:cTn id="79" dur="2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69" y="15162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33333E-6 L -0.25295 0.30324 " pathEditMode="relative" rAng="0" ptsTypes="AA">
                                      <p:cBhvr>
                                        <p:cTn id="81" dur="2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722" y="63070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80566" y="7733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82742"/>
              </p:ext>
            </p:extLst>
          </p:nvPr>
        </p:nvGraphicFramePr>
        <p:xfrm>
          <a:off x="1066088" y="405485"/>
          <a:ext cx="3546222" cy="33442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3827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06012">
                <a:tc>
                  <a:txBody>
                    <a:bodyPr/>
                    <a:lstStyle/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3280" y="4017705"/>
            <a:ext cx="1349655" cy="15335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14" y="1423909"/>
            <a:ext cx="484363" cy="472433"/>
          </a:xfrm>
          <a:prstGeom prst="rect">
            <a:avLst/>
          </a:prstGeom>
          <a:solidFill>
            <a:schemeClr val="bg1">
              <a:alpha val="49000"/>
            </a:schemeClr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40" y="1004225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849" y="1423909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849" y="1004225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682" y="1004225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14" y="1004225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475" y="1004225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682" y="1423909"/>
            <a:ext cx="484363" cy="472433"/>
          </a:xfrm>
          <a:prstGeom prst="rect">
            <a:avLst/>
          </a:prstGeom>
          <a:solidFill>
            <a:schemeClr val="bg1">
              <a:alpha val="49000"/>
            </a:schemeClr>
          </a:solidFill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26" y="1004225"/>
            <a:ext cx="484363" cy="4724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475" y="1422817"/>
            <a:ext cx="484363" cy="4724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26" y="1429468"/>
            <a:ext cx="484363" cy="4724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40" y="1428882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682" y="1843842"/>
            <a:ext cx="484363" cy="472433"/>
          </a:xfrm>
          <a:prstGeom prst="rect">
            <a:avLst/>
          </a:prstGeom>
          <a:solidFill>
            <a:schemeClr val="bg1">
              <a:alpha val="49000"/>
            </a:schemeClr>
          </a:solidFill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14" y="1843841"/>
            <a:ext cx="484363" cy="472433"/>
          </a:xfrm>
          <a:prstGeom prst="rect">
            <a:avLst/>
          </a:prstGeom>
          <a:solidFill>
            <a:schemeClr val="bg1">
              <a:alpha val="49000"/>
            </a:schemeClr>
          </a:solidFill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475" y="1841410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26" y="1854711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40" y="1853539"/>
            <a:ext cx="484363" cy="47243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6509084" y="4475902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328</a:t>
            </a:r>
            <a:endParaRPr lang="en-GB" sz="3200" dirty="0"/>
          </a:p>
        </p:txBody>
      </p:sp>
      <p:sp>
        <p:nvSpPr>
          <p:cNvPr id="35" name="Rectangle 34"/>
          <p:cNvSpPr/>
          <p:nvPr/>
        </p:nvSpPr>
        <p:spPr>
          <a:xfrm>
            <a:off x="4080664" y="4492080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578</a:t>
            </a:r>
            <a:endParaRPr lang="en-GB" sz="3200" dirty="0"/>
          </a:p>
        </p:txBody>
      </p:sp>
      <p:sp>
        <p:nvSpPr>
          <p:cNvPr id="36" name="Rectangle 35"/>
          <p:cNvSpPr/>
          <p:nvPr/>
        </p:nvSpPr>
        <p:spPr>
          <a:xfrm>
            <a:off x="1825542" y="449208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525</a:t>
            </a:r>
            <a:endParaRPr lang="en-GB" sz="32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476" y="2277384"/>
            <a:ext cx="484363" cy="472433"/>
          </a:xfrm>
          <a:prstGeom prst="rect">
            <a:avLst/>
          </a:prstGeom>
          <a:solidFill>
            <a:schemeClr val="bg1">
              <a:alpha val="49000"/>
            </a:schemeClr>
          </a:solidFill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269" y="2263564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220" y="2276865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14" y="4026475"/>
            <a:ext cx="1395823" cy="15335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142" y="4017705"/>
            <a:ext cx="1334620" cy="160992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 flipV="1">
            <a:off x="4089003" y="2281962"/>
            <a:ext cx="332795" cy="42090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 flipV="1">
            <a:off x="3566522" y="2314339"/>
            <a:ext cx="332795" cy="42090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 flipV="1">
            <a:off x="4069950" y="1861055"/>
            <a:ext cx="332795" cy="42090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 flipV="1">
            <a:off x="1150454" y="1855968"/>
            <a:ext cx="332795" cy="42090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 flipV="1">
            <a:off x="1623716" y="1455230"/>
            <a:ext cx="332795" cy="42090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1404394" y="2883498"/>
            <a:ext cx="296587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5     2      8</a:t>
            </a:r>
            <a:endParaRPr lang="en-GB" sz="5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 rot="20664542">
                <a:off x="1652327" y="5250501"/>
                <a:ext cx="962020" cy="461665"/>
              </a:xfrm>
              <a:prstGeom prst="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664542">
                <a:off x="1652327" y="5250501"/>
                <a:ext cx="962020" cy="461665"/>
              </a:xfrm>
              <a:prstGeom prst="rect">
                <a:avLst/>
              </a:prstGeom>
              <a:blipFill>
                <a:blip r:embed="rId12"/>
                <a:stretch>
                  <a:fillRect t="-2542" b="-3390"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 rot="931782">
                <a:off x="4016960" y="5297445"/>
                <a:ext cx="962020" cy="461665"/>
              </a:xfrm>
              <a:prstGeom prst="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4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931782">
                <a:off x="4016960" y="5297445"/>
                <a:ext cx="962020" cy="461665"/>
              </a:xfrm>
              <a:prstGeom prst="rect">
                <a:avLst/>
              </a:prstGeom>
              <a:blipFill>
                <a:blip r:embed="rId13"/>
                <a:stretch>
                  <a:fillRect r="-1143" b="-16949"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 rot="20968137">
                <a:off x="6350643" y="5310288"/>
                <a:ext cx="962020" cy="461665"/>
              </a:xfrm>
              <a:prstGeom prst="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20</a:t>
                </a:r>
                <a:r>
                  <a:rPr lang="en-GB" sz="24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968137">
                <a:off x="6350643" y="5310288"/>
                <a:ext cx="962020" cy="461665"/>
              </a:xfrm>
              <a:prstGeom prst="rect">
                <a:avLst/>
              </a:prstGeom>
              <a:blipFill>
                <a:blip r:embed="rId14"/>
                <a:stretch>
                  <a:fillRect t="-8491" r="-9357" b="-13208"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5683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4" grpId="0"/>
      <p:bldP spid="34" grpId="1"/>
      <p:bldP spid="35" grpId="0"/>
      <p:bldP spid="35" grpId="1"/>
      <p:bldP spid="36" grpId="0"/>
      <p:bldP spid="36" grpId="1"/>
      <p:bldP spid="47" grpId="0"/>
      <p:bldP spid="50" grpId="0" animBg="1"/>
      <p:bldP spid="53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80611" y="3000848"/>
            <a:ext cx="346767" cy="1147055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1107110" y="515460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Dexter puts in 231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549769" y="1943100"/>
            <a:ext cx="324000" cy="3358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5658608" y="2427680"/>
            <a:ext cx="2324804" cy="2223451"/>
          </a:xfrm>
          <a:prstGeom prst="rect">
            <a:avLst/>
          </a:prstGeom>
          <a:solidFill>
            <a:srgbClr val="ED7D3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5732582" y="2505808"/>
            <a:ext cx="2154115" cy="203981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792310" y="3000848"/>
            <a:ext cx="2057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00B050"/>
                </a:solidFill>
              </a:rPr>
              <a:t>281</a:t>
            </a:r>
            <a:endParaRPr lang="en-GB" sz="6600" dirty="0">
              <a:solidFill>
                <a:srgbClr val="00B050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069771" y="546013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 rot="20546565">
            <a:off x="2297057" y="3329350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231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1768" y="2010359"/>
            <a:ext cx="762478" cy="3078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4791618" y="515460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 gets out 281 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979399"/>
            <a:ext cx="1427798" cy="17223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20546565">
            <a:off x="1742278" y="4771494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231</a:t>
            </a:r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224289" y="2427680"/>
            <a:ext cx="2434319" cy="2311403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3670663" y="2743201"/>
            <a:ext cx="1554480" cy="158060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843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6059 -0.21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6" y="-1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0.18003 -0.0157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repeatCount="4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repeatCount="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1" grpId="1" animBg="1"/>
      <p:bldP spid="54" grpId="0"/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80611" y="3000848"/>
            <a:ext cx="346767" cy="1147055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549769" y="1943100"/>
            <a:ext cx="324000" cy="3358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5658608" y="2427680"/>
            <a:ext cx="2324804" cy="2223451"/>
          </a:xfrm>
          <a:prstGeom prst="rect">
            <a:avLst/>
          </a:prstGeom>
          <a:solidFill>
            <a:srgbClr val="ED7D3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5732582" y="2505808"/>
            <a:ext cx="2154115" cy="203981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792310" y="3000848"/>
            <a:ext cx="2057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00B050"/>
                </a:solidFill>
              </a:rPr>
              <a:t>367</a:t>
            </a:r>
            <a:endParaRPr lang="en-GB" sz="6600" dirty="0">
              <a:solidFill>
                <a:srgbClr val="00B050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069771" y="546013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 rot="20546565">
            <a:off x="2297057" y="3329350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317</a:t>
            </a:r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3124" flipH="1">
            <a:off x="795007" y="4095669"/>
            <a:ext cx="1471605" cy="181475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31768" y="2010359"/>
            <a:ext cx="762478" cy="3078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 rot="20546565">
            <a:off x="1943752" y="4951857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317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107110" y="1072854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</a:t>
            </a: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puts in 317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791618" y="1062122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gets out 367 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224289" y="2427680"/>
            <a:ext cx="2434319" cy="2311403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3670663" y="2743201"/>
            <a:ext cx="1554480" cy="158060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107110" y="515460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Dexter puts in 231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791618" y="515460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 gets out 281 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996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03854 -0.236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-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0.18003 -0.0157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repeatCount="4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repeatCount="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1" grpId="1" animBg="1"/>
      <p:bldP spid="3" grpId="0" animBg="1"/>
      <p:bldP spid="3" grpId="1" animBg="1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80611" y="3000848"/>
            <a:ext cx="346767" cy="1147055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549769" y="1943100"/>
            <a:ext cx="324000" cy="3358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5658608" y="2427680"/>
            <a:ext cx="2324804" cy="2223451"/>
          </a:xfrm>
          <a:prstGeom prst="rect">
            <a:avLst/>
          </a:prstGeom>
          <a:solidFill>
            <a:srgbClr val="ED7D3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5732582" y="2505808"/>
            <a:ext cx="2154115" cy="203981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792310" y="3000848"/>
            <a:ext cx="2057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00B050"/>
                </a:solidFill>
              </a:rPr>
              <a:t>259</a:t>
            </a:r>
            <a:endParaRPr lang="en-GB" sz="6600" dirty="0">
              <a:solidFill>
                <a:srgbClr val="00B050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069771" y="546013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 rot="20546565">
            <a:off x="2297057" y="3329350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209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1768" y="2010359"/>
            <a:ext cx="762478" cy="3078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1107110" y="1072854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</a:t>
            </a: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puts in 317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791618" y="1083594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gets out 367 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3861" y="4147903"/>
            <a:ext cx="1632866" cy="17939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20546565">
            <a:off x="1696512" y="4978306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209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107110" y="1626620"/>
            <a:ext cx="70231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Tommy</a:t>
            </a: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puts in 209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053994" y="5326724"/>
            <a:ext cx="70231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number will he get out?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224289" y="2427680"/>
            <a:ext cx="2434319" cy="2311403"/>
          </a:xfrm>
          <a:prstGeom prst="rect">
            <a:avLst/>
          </a:prstGeom>
        </p:spPr>
      </p:pic>
      <p:sp>
        <p:nvSpPr>
          <p:cNvPr id="60" name="Rounded Rectangle 59"/>
          <p:cNvSpPr/>
          <p:nvPr/>
        </p:nvSpPr>
        <p:spPr>
          <a:xfrm>
            <a:off x="3670663" y="2743201"/>
            <a:ext cx="1554480" cy="158060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107110" y="515460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Dexter puts in 231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91618" y="515460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 gets out 281 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947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03855 -0.236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1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0.18003 -0.0157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repeatCount="4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repeatCount="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1" grpId="1" animBg="1"/>
      <p:bldP spid="3" grpId="0" animBg="1"/>
      <p:bldP spid="3" grpId="1" animBg="1"/>
      <p:bldP spid="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79947" y="3004980"/>
            <a:ext cx="346767" cy="1147055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549769" y="1943100"/>
            <a:ext cx="324000" cy="3358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5658608" y="2427680"/>
            <a:ext cx="2324804" cy="2223451"/>
          </a:xfrm>
          <a:prstGeom prst="rect">
            <a:avLst/>
          </a:prstGeom>
          <a:solidFill>
            <a:srgbClr val="ED7D3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5732582" y="2505808"/>
            <a:ext cx="2154115" cy="203981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792310" y="3000848"/>
            <a:ext cx="2057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rgbClr val="00B050"/>
                </a:solidFill>
                <a:latin typeface="+mj-lt"/>
              </a:rPr>
              <a:t>895</a:t>
            </a:r>
            <a:endParaRPr lang="en-GB" sz="66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069771" y="546013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 rot="20546565">
            <a:off x="3944956" y="3354558"/>
            <a:ext cx="963934" cy="6316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845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1768" y="2010359"/>
            <a:ext cx="762478" cy="3078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1107110" y="1072854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</a:t>
            </a: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puts in 317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791618" y="1062122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gets out 367 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670" y="4219239"/>
            <a:ext cx="1442352" cy="1760737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053994" y="5326724"/>
            <a:ext cx="70231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number did Ron put in?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224289" y="2427680"/>
            <a:ext cx="2434319" cy="2311403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3670663" y="2743201"/>
            <a:ext cx="1554480" cy="158060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107110" y="515460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Dexter puts in 231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91618" y="515460"/>
            <a:ext cx="305809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1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z="31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 gets out 281 </a:t>
            </a:r>
            <a:endParaRPr kumimoji="0" lang="en-GB" sz="3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075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repeatCount="4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repeatCount="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1481E-6 L -0.19497 -0.0027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57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1" grpId="1" animBg="1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08" y="486605"/>
            <a:ext cx="1459906" cy="10081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822" y="338196"/>
            <a:ext cx="1459906" cy="1008186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1060521" y="479556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What will their new number be?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 rot="19532555">
            <a:off x="1174517" y="2187552"/>
            <a:ext cx="1314898" cy="1373252"/>
            <a:chOff x="5861391" y="2845111"/>
            <a:chExt cx="1314898" cy="1373252"/>
          </a:xfrm>
        </p:grpSpPr>
        <p:sp>
          <p:nvSpPr>
            <p:cNvPr id="2" name="Rounded Rectangle 1"/>
            <p:cNvSpPr/>
            <p:nvPr/>
          </p:nvSpPr>
          <p:spPr>
            <a:xfrm rot="1049657">
              <a:off x="5861391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131987">
              <a:off x="5894129" y="3116239"/>
              <a:ext cx="12494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Add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400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1470010" y="3797431"/>
            <a:ext cx="10753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687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764926" y="529033"/>
            <a:ext cx="155202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2 8 7</a:t>
            </a:r>
            <a:endParaRPr lang="en-GB" sz="5400" dirty="0"/>
          </a:p>
        </p:txBody>
      </p:sp>
      <p:grpSp>
        <p:nvGrpSpPr>
          <p:cNvPr id="32" name="Group 31"/>
          <p:cNvGrpSpPr/>
          <p:nvPr/>
        </p:nvGrpSpPr>
        <p:grpSpPr>
          <a:xfrm rot="20825221">
            <a:off x="3096624" y="2126204"/>
            <a:ext cx="1314898" cy="1373252"/>
            <a:chOff x="5861391" y="2845111"/>
            <a:chExt cx="1314898" cy="1373252"/>
          </a:xfrm>
        </p:grpSpPr>
        <p:sp>
          <p:nvSpPr>
            <p:cNvPr id="33" name="Rounded Rectangle 32"/>
            <p:cNvSpPr/>
            <p:nvPr/>
          </p:nvSpPr>
          <p:spPr>
            <a:xfrm rot="1049657">
              <a:off x="5861391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 rot="1131987">
              <a:off x="5894129" y="3116239"/>
              <a:ext cx="12494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</a:t>
              </a:r>
              <a:r>
                <a:rPr lang="en-GB" sz="2400" dirty="0" smtClean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ubtract3</a:t>
              </a: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0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rot="19532555">
            <a:off x="4902024" y="2065445"/>
            <a:ext cx="1314898" cy="1373252"/>
            <a:chOff x="5861392" y="2845111"/>
            <a:chExt cx="1314898" cy="1373252"/>
          </a:xfrm>
        </p:grpSpPr>
        <p:sp>
          <p:nvSpPr>
            <p:cNvPr id="36" name="Rounded Rectangle 35"/>
            <p:cNvSpPr/>
            <p:nvPr/>
          </p:nvSpPr>
          <p:spPr>
            <a:xfrm rot="1049657">
              <a:off x="5861392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 rot="1131987">
              <a:off x="5894129" y="3116239"/>
              <a:ext cx="12494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 smtClean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Subtract 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21221583">
            <a:off x="6726131" y="2066669"/>
            <a:ext cx="1314898" cy="1373252"/>
            <a:chOff x="5861391" y="2845111"/>
            <a:chExt cx="1314898" cy="1373252"/>
          </a:xfrm>
        </p:grpSpPr>
        <p:sp>
          <p:nvSpPr>
            <p:cNvPr id="39" name="Rounded Rectangle 38"/>
            <p:cNvSpPr/>
            <p:nvPr/>
          </p:nvSpPr>
          <p:spPr>
            <a:xfrm rot="1049657">
              <a:off x="5861391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 rot="1131987">
              <a:off x="5894129" y="3116239"/>
              <a:ext cx="12494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 smtClean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Subtract 10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6034" y="5307629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688878" y="545031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251175" y="3797263"/>
            <a:ext cx="10753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657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201145" y="3727426"/>
            <a:ext cx="10753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652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932895" y="3727965"/>
            <a:ext cx="10753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642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793822" y="3746084"/>
            <a:ext cx="1214429" cy="689767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737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7" grpId="0"/>
      <p:bldP spid="42" grpId="0"/>
      <p:bldP spid="42" grpId="1"/>
      <p:bldP spid="43" grpId="0"/>
      <p:bldP spid="44" grpId="0"/>
      <p:bldP spid="45" grpId="0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4.1|5|3.6|3.2|6.1|9.6|6.1|12.9|9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7.6|4.6|9.8|12.5|1|2.7|1.2|9.6|4.9|1.1|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3.2|5.9|5.3|2.1|10.2|1.9|7.2|10.5|2.4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8|0.8|0.9|6.7|3.1|5.1|10.7|0.9|0.5|0.8|7|1.3|6.1|8.9|0.9|5.5|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5|1.4|1.5|4.4|7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3.1|1.4|1.4|4.6|5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2.3|2.9|1.2|4.5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5.9|12.5|4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1.2|1|1.1|3|0.9|8.2|7|0.9|9.2|7.6|10.3|1.2|15|0.9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F7170-118A-4BFE-BFA1-CD2D087D79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9686</TotalTime>
  <Words>367</Words>
  <Application>Microsoft Office PowerPoint</Application>
  <PresentationFormat>On-screen Show (4:3)</PresentationFormat>
  <Paragraphs>121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Berlin Sans FB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236</cp:revision>
  <dcterms:created xsi:type="dcterms:W3CDTF">2019-07-05T11:02:13Z</dcterms:created>
  <dcterms:modified xsi:type="dcterms:W3CDTF">2020-11-08T13:20:22Z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