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9" r:id="rId2"/>
    <p:sldId id="256" r:id="rId3"/>
    <p:sldId id="257" r:id="rId4"/>
    <p:sldId id="258" r:id="rId5"/>
    <p:sldId id="260" r:id="rId6"/>
    <p:sldId id="262" r:id="rId7"/>
    <p:sldId id="261" r:id="rId8"/>
    <p:sldId id="263" r:id="rId9"/>
    <p:sldId id="266" r:id="rId10"/>
    <p:sldId id="265" r:id="rId11"/>
    <p:sldId id="26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62F2CBE-FDA1-42CD-8517-690CDED644E4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1C3B2BA-8306-4DA6-B1E8-4C22215576D9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6901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F2CBE-FDA1-42CD-8517-690CDED644E4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3B2BA-8306-4DA6-B1E8-4C2221557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F2CBE-FDA1-42CD-8517-690CDED644E4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3B2BA-8306-4DA6-B1E8-4C22215576D9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0122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F2CBE-FDA1-42CD-8517-690CDED644E4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3B2BA-8306-4DA6-B1E8-4C2221557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299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F2CBE-FDA1-42CD-8517-690CDED644E4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3B2BA-8306-4DA6-B1E8-4C2221557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196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F2CBE-FDA1-42CD-8517-690CDED644E4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3B2BA-8306-4DA6-B1E8-4C2221557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78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F2CBE-FDA1-42CD-8517-690CDED644E4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3B2BA-8306-4DA6-B1E8-4C2221557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692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F2CBE-FDA1-42CD-8517-690CDED644E4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3B2BA-8306-4DA6-B1E8-4C2221557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769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F2CBE-FDA1-42CD-8517-690CDED644E4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3B2BA-8306-4DA6-B1E8-4C2221557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190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F2CBE-FDA1-42CD-8517-690CDED644E4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3B2BA-8306-4DA6-B1E8-4C2221557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739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F2CBE-FDA1-42CD-8517-690CDED644E4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C3B2BA-8306-4DA6-B1E8-4C2221557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720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162F2CBE-FDA1-42CD-8517-690CDED644E4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61C3B2BA-8306-4DA6-B1E8-4C22215576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8861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wwp8mn/articles/zgsgxfr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97237" y="988291"/>
            <a:ext cx="54569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u="sng" dirty="0" smtClean="0">
                <a:latin typeface="Comic Sans MS" panose="030F0702030302020204" pitchFamily="66" charset="0"/>
              </a:rPr>
              <a:t>Tuesday 16 November 2021</a:t>
            </a:r>
            <a:endParaRPr lang="en-GB" sz="3200" u="sng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88138" y="2881745"/>
            <a:ext cx="493757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LO: To punctuate accurately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C: Fronted adverbials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0348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52801" y="1958109"/>
            <a:ext cx="5277407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>
                <a:latin typeface="Comic Sans MS" panose="030F0702030302020204" pitchFamily="66" charset="0"/>
              </a:rPr>
              <a:t>What is a verb?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 smtClean="0">
              <a:latin typeface="Comic Sans MS" panose="030F0702030302020204" pitchFamily="66" charset="0"/>
            </a:endParaRPr>
          </a:p>
          <a:p>
            <a:r>
              <a:rPr lang="en-GB" sz="4400" dirty="0" smtClean="0">
                <a:latin typeface="Comic Sans MS" panose="030F0702030302020204" pitchFamily="66" charset="0"/>
              </a:rPr>
              <a:t>What is an adverb?</a:t>
            </a:r>
            <a:endParaRPr lang="en-GB" sz="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55826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09963" y="2034784"/>
            <a:ext cx="10169236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i="0" dirty="0" smtClean="0">
                <a:solidFill>
                  <a:srgbClr val="0070C0"/>
                </a:solidFill>
                <a:effectLst/>
                <a:latin typeface="Comic Sans MS" panose="030F0702030302020204" pitchFamily="66" charset="0"/>
              </a:rPr>
              <a:t>Adverbs</a:t>
            </a:r>
          </a:p>
          <a:p>
            <a:pPr algn="ctr"/>
            <a:r>
              <a:rPr lang="en-GB" sz="2400" b="0" i="0" dirty="0" smtClean="0">
                <a:solidFill>
                  <a:srgbClr val="231F20"/>
                </a:solidFill>
                <a:effectLst/>
                <a:latin typeface="Comic Sans MS" panose="030F0702030302020204" pitchFamily="66" charset="0"/>
              </a:rPr>
              <a:t>An adverb is simply a word that describes a verb (an action or a doing word).</a:t>
            </a:r>
          </a:p>
          <a:p>
            <a:pPr algn="ctr"/>
            <a:r>
              <a:rPr lang="en-GB" sz="2400" b="0" i="0" dirty="0" smtClean="0">
                <a:solidFill>
                  <a:srgbClr val="231F20"/>
                </a:solidFill>
                <a:effectLst/>
                <a:latin typeface="Comic Sans MS" panose="030F0702030302020204" pitchFamily="66" charset="0"/>
              </a:rPr>
              <a:t>• He ate his breakfast quickly.</a:t>
            </a:r>
          </a:p>
          <a:p>
            <a:pPr algn="ctr"/>
            <a:r>
              <a:rPr lang="en-GB" sz="2400" b="0" i="0" dirty="0" smtClean="0">
                <a:solidFill>
                  <a:srgbClr val="231F20"/>
                </a:solidFill>
                <a:effectLst/>
                <a:latin typeface="Comic Sans MS" panose="030F0702030302020204" pitchFamily="66" charset="0"/>
              </a:rPr>
              <a:t>The word 'quickly' is an adverb as it tells us how he ate (the verb) his breakfast.</a:t>
            </a:r>
          </a:p>
          <a:p>
            <a:pPr algn="ctr"/>
            <a:r>
              <a:rPr lang="en-GB" sz="2400" b="1" i="0" dirty="0" smtClean="0">
                <a:solidFill>
                  <a:srgbClr val="231F20"/>
                </a:solidFill>
                <a:effectLst/>
                <a:latin typeface="Comic Sans MS" panose="030F0702030302020204" pitchFamily="66" charset="0"/>
              </a:rPr>
              <a:t>Where to place adverbs?</a:t>
            </a:r>
          </a:p>
          <a:p>
            <a:pPr algn="ctr"/>
            <a:r>
              <a:rPr lang="en-GB" sz="2400" b="0" i="0" dirty="0" smtClean="0">
                <a:solidFill>
                  <a:srgbClr val="231F20"/>
                </a:solidFill>
                <a:effectLst/>
                <a:latin typeface="Comic Sans MS" panose="030F0702030302020204" pitchFamily="66" charset="0"/>
              </a:rPr>
              <a:t>Adverbs can come before or after a verb.</a:t>
            </a:r>
          </a:p>
          <a:p>
            <a:pPr algn="ctr"/>
            <a:r>
              <a:rPr lang="en-GB" sz="2400" b="0" i="0" dirty="0" smtClean="0">
                <a:solidFill>
                  <a:srgbClr val="231F20"/>
                </a:solidFill>
                <a:effectLst/>
                <a:latin typeface="Comic Sans MS" panose="030F0702030302020204" pitchFamily="66" charset="0"/>
              </a:rPr>
              <a:t>• He 'quickly' ate his lunch.</a:t>
            </a:r>
          </a:p>
          <a:p>
            <a:pPr algn="ctr"/>
            <a:r>
              <a:rPr lang="en-GB" sz="2400" b="0" i="0" dirty="0" smtClean="0">
                <a:solidFill>
                  <a:srgbClr val="231F20"/>
                </a:solidFill>
                <a:effectLst/>
                <a:latin typeface="Comic Sans MS" panose="030F0702030302020204" pitchFamily="66" charset="0"/>
              </a:rPr>
              <a:t>• He ate his lunch 'quickly'.</a:t>
            </a:r>
            <a:endParaRPr lang="en-GB" sz="2400" b="0" i="0" dirty="0">
              <a:solidFill>
                <a:srgbClr val="231F2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642141" y="889061"/>
            <a:ext cx="33048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2"/>
              </a:rPr>
              <a:t>What is an adverb? - BBC </a:t>
            </a:r>
            <a:r>
              <a:rPr lang="en-GB" dirty="0" err="1" smtClean="0">
                <a:hlinkClick r:id="rId2"/>
              </a:rPr>
              <a:t>Bitesize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7135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50556" y="1493296"/>
            <a:ext cx="87479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Whiteboard work</a:t>
            </a:r>
            <a:r>
              <a:rPr lang="en-GB" sz="2400" dirty="0" smtClean="0">
                <a:latin typeface="Comic Sans MS" panose="030F0702030302020204" pitchFamily="66" charset="0"/>
              </a:rPr>
              <a:t>: Write down the adverb in each sentence.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68800" y="622089"/>
            <a:ext cx="33505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u="sng" dirty="0" smtClean="0">
                <a:latin typeface="Comic Sans MS" panose="030F0702030302020204" pitchFamily="66" charset="0"/>
              </a:rPr>
              <a:t>Adverb Detectives</a:t>
            </a:r>
            <a:endParaRPr lang="en-GB" sz="2800" u="sng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06747" y="2302948"/>
            <a:ext cx="6835526" cy="44319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She patiently waited at the bus stop.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The bus travelled slowly.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At the park, they expertly rode their bikes.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Fortunately it didn’t rain.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She always runs after work.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Jasmin sat behind her friend in assembly. </a:t>
            </a:r>
          </a:p>
          <a:p>
            <a:endParaRPr lang="en-GB" dirty="0"/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375" y="2185871"/>
            <a:ext cx="2247583" cy="2247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09851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2532" y="214744"/>
            <a:ext cx="9105467" cy="6305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4730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21891" y="2752437"/>
            <a:ext cx="6558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What is a fronted adverbial? 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0678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04290" y="1212518"/>
            <a:ext cx="831272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0070C0"/>
                </a:solidFill>
                <a:latin typeface="Comic Sans MS" panose="030F0702030302020204" pitchFamily="66" charset="0"/>
              </a:rPr>
              <a:t>Fronted </a:t>
            </a:r>
            <a:r>
              <a:rPr lang="en-GB" sz="32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adverbials</a:t>
            </a:r>
          </a:p>
          <a:p>
            <a:pPr algn="ctr"/>
            <a:endParaRPr lang="en-GB" sz="32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rgbClr val="231F20"/>
                </a:solidFill>
                <a:latin typeface="Comic Sans MS" panose="030F0702030302020204" pitchFamily="66" charset="0"/>
              </a:rPr>
              <a:t>A fronted adverbial is when the adverbial word or phrase is moved to the front of the sentence, before the verb</a:t>
            </a:r>
            <a:r>
              <a:rPr lang="en-GB" sz="2800" dirty="0" smtClean="0">
                <a:solidFill>
                  <a:srgbClr val="231F20"/>
                </a:solidFill>
                <a:latin typeface="Comic Sans MS" panose="030F0702030302020204" pitchFamily="66" charset="0"/>
              </a:rPr>
              <a:t>.</a:t>
            </a:r>
          </a:p>
          <a:p>
            <a:endParaRPr lang="en-GB" sz="2800" dirty="0">
              <a:solidFill>
                <a:srgbClr val="231F20"/>
              </a:solidFill>
              <a:latin typeface="Comic Sans MS" panose="030F0702030302020204" pitchFamily="66" charset="0"/>
            </a:endParaRPr>
          </a:p>
          <a:p>
            <a:r>
              <a:rPr lang="en-GB" sz="2800" b="1" dirty="0">
                <a:solidFill>
                  <a:srgbClr val="231F20"/>
                </a:solidFill>
                <a:latin typeface="Comic Sans MS" panose="030F0702030302020204" pitchFamily="66" charset="0"/>
              </a:rPr>
              <a:t>"</a:t>
            </a:r>
            <a:r>
              <a:rPr lang="en-GB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Earlier today</a:t>
            </a:r>
            <a:r>
              <a:rPr lang="en-GB" sz="2800" b="1" dirty="0">
                <a:solidFill>
                  <a:srgbClr val="231F20"/>
                </a:solidFill>
                <a:latin typeface="Comic Sans MS" panose="030F0702030302020204" pitchFamily="66" charset="0"/>
              </a:rPr>
              <a:t>, I discovered fronted adverbials</a:t>
            </a:r>
            <a:r>
              <a:rPr lang="en-GB" sz="2800" b="1" dirty="0" smtClean="0">
                <a:solidFill>
                  <a:srgbClr val="231F20"/>
                </a:solidFill>
                <a:latin typeface="Comic Sans MS" panose="030F0702030302020204" pitchFamily="66" charset="0"/>
              </a:rPr>
              <a:t>.“</a:t>
            </a:r>
          </a:p>
          <a:p>
            <a:endParaRPr lang="en-GB" sz="2800" b="1" dirty="0">
              <a:solidFill>
                <a:srgbClr val="231F20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rgbClr val="231F20"/>
                </a:solidFill>
                <a:latin typeface="Comic Sans MS" panose="030F0702030302020204" pitchFamily="66" charset="0"/>
              </a:rPr>
              <a:t>So here,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'earlier today' </a:t>
            </a:r>
            <a:r>
              <a:rPr lang="en-GB" sz="2800" dirty="0">
                <a:solidFill>
                  <a:srgbClr val="231F20"/>
                </a:solidFill>
                <a:latin typeface="Comic Sans MS" panose="030F0702030302020204" pitchFamily="66" charset="0"/>
              </a:rPr>
              <a:t>is a fronted adverbial.</a:t>
            </a:r>
            <a:endParaRPr lang="en-GB" sz="2800" b="0" i="0" dirty="0">
              <a:solidFill>
                <a:srgbClr val="231F20"/>
              </a:solidFill>
              <a:effectLst/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407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1138" y="266987"/>
            <a:ext cx="9002280" cy="6293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7766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5607656" y="3860800"/>
            <a:ext cx="1413164" cy="143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895928" y="2697019"/>
            <a:ext cx="1083662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Always remember the comma after a fronted adverbial!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pPr algn="ctr"/>
            <a:endParaRPr lang="en-GB" sz="3200" b="1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</a:t>
            </a:r>
            <a:endParaRPr lang="en-GB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78007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3802" y="1536845"/>
            <a:ext cx="9354271" cy="50299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46378" y="489528"/>
            <a:ext cx="115948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Discuss the scene with an adult. Verbally describing </a:t>
            </a:r>
            <a:r>
              <a:rPr lang="en-GB" sz="2000" dirty="0" smtClean="0">
                <a:latin typeface="Comic Sans MS" panose="030F0702030302020204" pitchFamily="66" charset="0"/>
              </a:rPr>
              <a:t>the </a:t>
            </a:r>
            <a:r>
              <a:rPr lang="en-GB" sz="2000" dirty="0" smtClean="0">
                <a:latin typeface="Comic Sans MS" panose="030F0702030302020204" pitchFamily="66" charset="0"/>
              </a:rPr>
              <a:t>setting in full sentences </a:t>
            </a:r>
            <a:r>
              <a:rPr lang="en-GB" sz="2000" dirty="0" smtClean="0">
                <a:latin typeface="Comic Sans MS" panose="030F0702030302020204" pitchFamily="66" charset="0"/>
              </a:rPr>
              <a:t>using fronted </a:t>
            </a:r>
            <a:endParaRPr lang="en-GB" sz="2000" dirty="0" smtClean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adverbials</a:t>
            </a:r>
            <a:r>
              <a:rPr lang="en-GB" sz="2000" dirty="0" smtClean="0">
                <a:latin typeface="Comic Sans MS" panose="030F0702030302020204" pitchFamily="66" charset="0"/>
              </a:rPr>
              <a:t>.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8406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96" y="1428404"/>
            <a:ext cx="6397678" cy="48153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9595" y="572655"/>
            <a:ext cx="1106745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Activity: Describe this scene using sentences containing fronted adverbials.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Stick the picture into your books and write sentences beneath.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044983" y="1911928"/>
            <a:ext cx="494237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u="sng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Paddling:</a:t>
            </a:r>
            <a:r>
              <a:rPr lang="en-GB" sz="2000" u="sng" dirty="0" smtClean="0">
                <a:latin typeface="Comic Sans MS" panose="030F0702030302020204" pitchFamily="66" charset="0"/>
              </a:rPr>
              <a:t> </a:t>
            </a:r>
            <a:r>
              <a:rPr lang="en-GB" sz="2000" dirty="0" smtClean="0">
                <a:latin typeface="Comic Sans MS" panose="030F0702030302020204" pitchFamily="66" charset="0"/>
              </a:rPr>
              <a:t>Write two/ three sentences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u</a:t>
            </a:r>
            <a:r>
              <a:rPr lang="en-GB" sz="2000" dirty="0" smtClean="0">
                <a:latin typeface="Comic Sans MS" panose="030F0702030302020204" pitchFamily="66" charset="0"/>
              </a:rPr>
              <a:t>sing fronted adverbials.</a:t>
            </a:r>
          </a:p>
          <a:p>
            <a:endParaRPr lang="en-GB" sz="2000" dirty="0" smtClean="0">
              <a:latin typeface="Comic Sans MS" panose="030F0702030302020204" pitchFamily="66" charset="0"/>
            </a:endParaRPr>
          </a:p>
          <a:p>
            <a:r>
              <a:rPr lang="en-GB" sz="2000" u="sng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Snorkelling: </a:t>
            </a:r>
            <a:r>
              <a:rPr lang="en-GB" sz="2000" dirty="0" smtClean="0">
                <a:latin typeface="Comic Sans MS" panose="030F0702030302020204" pitchFamily="66" charset="0"/>
              </a:rPr>
              <a:t>Write four sentences using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f</a:t>
            </a:r>
            <a:r>
              <a:rPr lang="en-GB" sz="2000" dirty="0" smtClean="0">
                <a:latin typeface="Comic Sans MS" panose="030F0702030302020204" pitchFamily="66" charset="0"/>
              </a:rPr>
              <a:t>ronted adverbials.</a:t>
            </a:r>
          </a:p>
          <a:p>
            <a:endParaRPr lang="en-GB" sz="2000" dirty="0" smtClean="0">
              <a:latin typeface="Comic Sans MS" panose="030F0702030302020204" pitchFamily="66" charset="0"/>
            </a:endParaRPr>
          </a:p>
          <a:p>
            <a:r>
              <a:rPr lang="en-GB" sz="2000" u="sng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Diving: </a:t>
            </a:r>
            <a:r>
              <a:rPr lang="en-GB" sz="2000" dirty="0" smtClean="0">
                <a:latin typeface="Comic Sans MS" panose="030F0702030302020204" pitchFamily="66" charset="0"/>
              </a:rPr>
              <a:t>Write an imaginative paragraph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(5-6 sentences) describing the scene </a:t>
            </a:r>
          </a:p>
          <a:p>
            <a:r>
              <a:rPr lang="en-GB" sz="2000" dirty="0" smtClean="0">
                <a:latin typeface="Comic Sans MS" panose="030F0702030302020204" pitchFamily="66" charset="0"/>
              </a:rPr>
              <a:t>using fronted adverbials.  </a:t>
            </a:r>
          </a:p>
        </p:txBody>
      </p:sp>
    </p:spTree>
    <p:extLst>
      <p:ext uri="{BB962C8B-B14F-4D97-AF65-F5344CB8AC3E}">
        <p14:creationId xmlns:p14="http://schemas.microsoft.com/office/powerpoint/2010/main" val="215925944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36</TotalTime>
  <Words>300</Words>
  <Application>Microsoft Office PowerPoint</Application>
  <PresentationFormat>Widescreen</PresentationFormat>
  <Paragraphs>55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Comic Sans MS</vt:lpstr>
      <vt:lpstr>Corbel</vt:lpstr>
      <vt:lpstr>Basis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Tatum Celliers</dc:creator>
  <cp:lastModifiedBy>Tatum Celliers</cp:lastModifiedBy>
  <cp:revision>2</cp:revision>
  <dcterms:created xsi:type="dcterms:W3CDTF">2021-11-14T23:42:05Z</dcterms:created>
  <dcterms:modified xsi:type="dcterms:W3CDTF">2021-11-15T00:35:01Z</dcterms:modified>
</cp:coreProperties>
</file>