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80" r:id="rId1"/>
  </p:sldMasterIdLst>
  <p:notesMasterIdLst>
    <p:notesMasterId r:id="rId10"/>
  </p:notesMasterIdLst>
  <p:sldIdLst>
    <p:sldId id="256" r:id="rId2"/>
    <p:sldId id="263" r:id="rId3"/>
    <p:sldId id="264" r:id="rId4"/>
    <p:sldId id="260" r:id="rId5"/>
    <p:sldId id="261" r:id="rId6"/>
    <p:sldId id="265" r:id="rId7"/>
    <p:sldId id="266" r:id="rId8"/>
    <p:sldId id="262" r:id="rId9"/>
  </p:sldIdLst>
  <p:sldSz cx="9144000" cy="6858000" type="screen4x3"/>
  <p:notesSz cx="9144000" cy="6858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000000"/>
          </p15:clr>
        </p15:guide>
        <p15:guide id="2" pos="2880">
          <p15:clr>
            <a:srgbClr val="000000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160">
          <p15:clr>
            <a:srgbClr val="000000"/>
          </p15:clr>
        </p15:guide>
        <p15:guide id="2" pos="2880">
          <p15:clr>
            <a:srgbClr val="000000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9" d="100"/>
          <a:sy n="69" d="100"/>
        </p:scale>
        <p:origin x="1416" y="6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100" d="100"/>
          <a:sy n="100" d="100"/>
        </p:scale>
        <p:origin x="0" y="0"/>
      </p:cViewPr>
      <p:guideLst>
        <p:guide orient="horz" pos="2160"/>
        <p:guide pos="288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79484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4350"/>
            <a:ext cx="3429000" cy="2571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7550"/>
            <a:ext cx="731520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1391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79484" y="651391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58F8274-E397-44FD-BC51-A6352C2181F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3620256"/>
      </p:ext>
    </p:extLst>
  </p:cSld>
  <p:clrMap bg1="lt1" tx1="dk1" bg2="lt2" tx2="dk2" accent1="accent1" accent2="accent2" accent3="accent3" accent4="accent4" accent5="accent5" accent6="accent6" hlink="hlink" folHlink="folHlink"/>
  <p:hf sldNum="0" hdr="0" ftr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47733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358217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740807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133371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Brickwork-SD-R1acrop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 useBgFill="1">
        <p:nvSpPr>
          <p:cNvPr id="13" name="Freeform 12"/>
          <p:cNvSpPr/>
          <p:nvPr/>
        </p:nvSpPr>
        <p:spPr>
          <a:xfrm>
            <a:off x="-8467" y="-16933"/>
            <a:ext cx="8754534" cy="6451600"/>
          </a:xfrm>
          <a:custGeom>
            <a:avLst/>
            <a:gdLst/>
            <a:ahLst/>
            <a:cxnLst/>
            <a:rect l="l" t="t" r="r" b="b"/>
            <a:pathLst>
              <a:path w="8754534" h="6451600">
                <a:moveTo>
                  <a:pt x="8373534" y="0"/>
                </a:moveTo>
                <a:lnTo>
                  <a:pt x="8754534" y="5994400"/>
                </a:lnTo>
                <a:lnTo>
                  <a:pt x="0" y="6451600"/>
                </a:lnTo>
                <a:lnTo>
                  <a:pt x="0" y="0"/>
                </a:lnTo>
                <a:lnTo>
                  <a:pt x="8373534" y="0"/>
                </a:lnTo>
                <a:close/>
              </a:path>
            </a:pathLst>
          </a:custGeom>
          <a:ln>
            <a:noFill/>
          </a:ln>
          <a:effectLst>
            <a:outerShdw blurRad="98425" dist="76200" dir="4380000" algn="tl" rotWithShape="0">
              <a:srgbClr val="000000">
                <a:alpha val="68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3" name="Freeform 22"/>
          <p:cNvSpPr/>
          <p:nvPr/>
        </p:nvSpPr>
        <p:spPr>
          <a:xfrm>
            <a:off x="-10379" y="4445000"/>
            <a:ext cx="8464695" cy="1715811"/>
          </a:xfrm>
          <a:custGeom>
            <a:avLst/>
            <a:gdLst/>
            <a:ahLst/>
            <a:cxnLst/>
            <a:rect l="l" t="t" r="r" b="b"/>
            <a:pathLst>
              <a:path w="8428428" h="1878553">
                <a:moveTo>
                  <a:pt x="0" y="438229"/>
                </a:moveTo>
                <a:lnTo>
                  <a:pt x="8343246" y="0"/>
                </a:lnTo>
                <a:lnTo>
                  <a:pt x="8428428" y="1424838"/>
                </a:lnTo>
                <a:lnTo>
                  <a:pt x="7515" y="1878553"/>
                </a:lnTo>
                <a:lnTo>
                  <a:pt x="0" y="438229"/>
                </a:lnTo>
                <a:close/>
              </a:path>
            </a:pathLst>
          </a:custGeom>
          <a:gradFill flip="none" rotWithShape="1">
            <a:gsLst>
              <a:gs pos="34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9" name="Freeform 28"/>
          <p:cNvSpPr/>
          <p:nvPr/>
        </p:nvSpPr>
        <p:spPr>
          <a:xfrm>
            <a:off x="-2864" y="0"/>
            <a:ext cx="5811235" cy="321615"/>
          </a:xfrm>
          <a:custGeom>
            <a:avLst/>
            <a:gdLst/>
            <a:ahLst/>
            <a:cxnLst/>
            <a:rect l="l" t="t" r="r" b="b"/>
            <a:pathLst>
              <a:path w="5811235" h="321615">
                <a:moveTo>
                  <a:pt x="0" y="0"/>
                </a:moveTo>
                <a:lnTo>
                  <a:pt x="5811235" y="0"/>
                </a:lnTo>
                <a:lnTo>
                  <a:pt x="1" y="321615"/>
                </a:lnTo>
                <a:cubicBezTo>
                  <a:pt x="1" y="214410"/>
                  <a:pt x="0" y="107205"/>
                  <a:pt x="0" y="0"/>
                </a:cubicBezTo>
                <a:close/>
              </a:path>
            </a:pathLst>
          </a:custGeom>
          <a:gradFill flip="none" rotWithShape="1">
            <a:gsLst>
              <a:gs pos="34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0" name="Freeform 29"/>
          <p:cNvSpPr/>
          <p:nvPr/>
        </p:nvSpPr>
        <p:spPr>
          <a:xfrm rot="21420000">
            <a:off x="-170768" y="213023"/>
            <a:ext cx="8480534" cy="5746008"/>
          </a:xfrm>
          <a:custGeom>
            <a:avLst/>
            <a:gdLst/>
            <a:ahLst/>
            <a:cxnLst/>
            <a:rect l="l" t="t" r="r" b="b"/>
            <a:pathLst>
              <a:path w="11307378" h="5746008">
                <a:moveTo>
                  <a:pt x="11270997" y="0"/>
                </a:moveTo>
                <a:lnTo>
                  <a:pt x="11307378" y="5746008"/>
                </a:lnTo>
                <a:lnTo>
                  <a:pt x="1" y="5743137"/>
                </a:lnTo>
              </a:path>
            </a:pathLst>
          </a:custGeom>
          <a:ln w="82550">
            <a:solidFill>
              <a:schemeClr val="tx1">
                <a:lumMod val="50000"/>
                <a:lumOff val="50000"/>
              </a:schemeClr>
            </a:solidFill>
            <a:miter lim="800000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21420000">
            <a:off x="451416" y="668338"/>
            <a:ext cx="7533524" cy="2766528"/>
          </a:xfrm>
        </p:spPr>
        <p:txBody>
          <a:bodyPr anchor="b">
            <a:normAutofit/>
          </a:bodyPr>
          <a:lstStyle>
            <a:lvl1pPr algn="r">
              <a:defRPr sz="7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21420000">
            <a:off x="554462" y="3446830"/>
            <a:ext cx="7512060" cy="550333"/>
          </a:xfrm>
        </p:spPr>
        <p:txBody>
          <a:bodyPr anchor="t">
            <a:noAutofit/>
          </a:bodyPr>
          <a:lstStyle>
            <a:lvl1pPr marL="0" indent="0" algn="r">
              <a:buNone/>
              <a:defRPr sz="24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 rot="21420000">
            <a:off x="3669071" y="4714242"/>
            <a:ext cx="4607740" cy="942356"/>
          </a:xfrm>
        </p:spPr>
        <p:txBody>
          <a:bodyPr/>
          <a:lstStyle>
            <a:lvl1pPr algn="ctr">
              <a:defRPr sz="42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</a:lstStyle>
          <a:p>
            <a:fld id="{9C1E29BD-7987-4FF7-B6A1-B23878792E86}" type="datetimeFigureOut">
              <a:rPr lang="en-GB" smtClean="0"/>
              <a:t>24/04/2020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 rot="21420000">
            <a:off x="9144" y="4956048"/>
            <a:ext cx="2990088" cy="914400"/>
          </a:xfrm>
          <a:noFill/>
        </p:spPr>
        <p:txBody>
          <a:bodyPr wrap="square" rtlCol="0">
            <a:spAutoFit/>
          </a:bodyPr>
          <a:lstStyle>
            <a:lvl1pPr>
              <a:defRPr lang="en-US" sz="4200" dirty="0"/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21420000">
            <a:off x="7401518" y="3819948"/>
            <a:ext cx="680390" cy="498470"/>
          </a:xfrm>
        </p:spPr>
        <p:txBody>
          <a:bodyPr/>
          <a:lstStyle>
            <a:lvl1pPr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38A8D470-8399-4DEC-BDC8-13971A437B4D}" type="slidenum">
              <a:rPr lang="en-GB" smtClean="0"/>
              <a:t>‹#›</a:t>
            </a:fld>
            <a:endParaRPr lang="en-GB"/>
          </a:p>
        </p:txBody>
      </p:sp>
      <p:sp>
        <p:nvSpPr>
          <p:cNvPr id="33" name="5-Point Star 32"/>
          <p:cNvSpPr/>
          <p:nvPr/>
        </p:nvSpPr>
        <p:spPr>
          <a:xfrm rot="21420000">
            <a:off x="3121951" y="5057183"/>
            <a:ext cx="515386" cy="515386"/>
          </a:xfrm>
          <a:prstGeom prst="star5">
            <a:avLst>
              <a:gd name="adj" fmla="val 26693"/>
              <a:gd name="hf" fmla="val 105146"/>
              <a:gd name="vf" fmla="val 110557"/>
            </a:avLst>
          </a:prstGeom>
          <a:solidFill>
            <a:schemeClr val="accent1">
              <a:lumMod val="60000"/>
              <a:lumOff val="40000"/>
              <a:alpha val="5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7571518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514351" y="2063396"/>
            <a:ext cx="7796030" cy="3311189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1E29BD-7987-4FF7-B6A1-B23878792E86}" type="datetimeFigureOut">
              <a:rPr lang="en-GB" smtClean="0"/>
              <a:t>24/04/2020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A8D470-8399-4DEC-BDC8-13971A437B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79493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4351" y="685801"/>
            <a:ext cx="7796030" cy="3193487"/>
          </a:xfrm>
        </p:spPr>
        <p:txBody>
          <a:bodyPr anchor="b">
            <a:normAutofit/>
          </a:bodyPr>
          <a:lstStyle>
            <a:lvl1pPr algn="l"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4351" y="3742267"/>
            <a:ext cx="7796030" cy="1639614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1E29BD-7987-4FF7-B6A1-B23878792E86}" type="datetimeFigureOut">
              <a:rPr lang="en-GB" smtClean="0"/>
              <a:t>24/04/2020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A8D470-8399-4DEC-BDC8-13971A437B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21001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514351" y="685800"/>
            <a:ext cx="7797662" cy="115814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514350" y="2063396"/>
            <a:ext cx="3816536" cy="3311189"/>
          </a:xfrm>
        </p:spPr>
        <p:txBody>
          <a:bodyPr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4495478" y="2063396"/>
            <a:ext cx="3814904" cy="3311189"/>
          </a:xfrm>
        </p:spPr>
        <p:txBody>
          <a:bodyPr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1E29BD-7987-4FF7-B6A1-B23878792E86}" type="datetimeFigureOut">
              <a:rPr lang="en-GB" smtClean="0"/>
              <a:t>24/04/2020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A8D470-8399-4DEC-BDC8-13971A437B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74572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514351" y="685800"/>
            <a:ext cx="7796030" cy="115814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9569" y="2063396"/>
            <a:ext cx="3591317" cy="679994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6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514352" y="2861733"/>
            <a:ext cx="3816534" cy="2512852"/>
          </a:xfrm>
        </p:spPr>
        <p:txBody>
          <a:bodyPr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15340" y="2063396"/>
            <a:ext cx="3596671" cy="679994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6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4495477" y="2861733"/>
            <a:ext cx="3816535" cy="2512852"/>
          </a:xfrm>
        </p:spPr>
        <p:txBody>
          <a:bodyPr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1E29BD-7987-4FF7-B6A1-B23878792E86}" type="datetimeFigureOut">
              <a:rPr lang="en-GB" smtClean="0"/>
              <a:t>24/04/2020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A8D470-8399-4DEC-BDC8-13971A437B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68773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1E29BD-7987-4FF7-B6A1-B23878792E86}" type="datetimeFigureOut">
              <a:rPr lang="en-GB" smtClean="0"/>
              <a:t>24/04/2020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A8D470-8399-4DEC-BDC8-13971A437B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06597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1E29BD-7987-4FF7-B6A1-B23878792E86}" type="datetimeFigureOut">
              <a:rPr lang="en-GB" smtClean="0"/>
              <a:t>24/04/2020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A8D470-8399-4DEC-BDC8-13971A437B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25080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0232" y="685800"/>
            <a:ext cx="3095145" cy="2023252"/>
          </a:xfrm>
        </p:spPr>
        <p:txBody>
          <a:bodyPr anchor="b">
            <a:normAutofit/>
          </a:bodyPr>
          <a:lstStyle>
            <a:lvl1pPr algn="ctr"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3784600" y="685801"/>
            <a:ext cx="4525781" cy="4688785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20232" y="2709053"/>
            <a:ext cx="3095146" cy="2665533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1E29BD-7987-4FF7-B6A1-B23878792E86}" type="datetimeFigureOut">
              <a:rPr lang="en-GB" smtClean="0"/>
              <a:t>24/04/2020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A8D470-8399-4DEC-BDC8-13971A437B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85839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4351" y="685800"/>
            <a:ext cx="4408172" cy="2023252"/>
          </a:xfrm>
        </p:spPr>
        <p:txBody>
          <a:bodyPr anchor="b">
            <a:normAutofit/>
          </a:bodyPr>
          <a:lstStyle>
            <a:lvl1pPr algn="ctr"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47740" y="1"/>
            <a:ext cx="3162641" cy="5071533"/>
          </a:xfr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14351" y="2709053"/>
            <a:ext cx="4408171" cy="2362481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1E29BD-7987-4FF7-B6A1-B23878792E86}" type="datetimeFigureOut">
              <a:rPr lang="en-GB" smtClean="0"/>
              <a:t>24/04/2020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A8D470-8399-4DEC-BDC8-13971A437B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3580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4350" y="4106333"/>
            <a:ext cx="7796031" cy="58884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4351" y="685800"/>
            <a:ext cx="7794385" cy="3194903"/>
          </a:xfr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14335" y="4702923"/>
            <a:ext cx="7796046" cy="682472"/>
          </a:xfrm>
        </p:spPr>
        <p:txBody>
          <a:bodyPr anchor="t"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1E29BD-7987-4FF7-B6A1-B23878792E86}" type="datetimeFigureOut">
              <a:rPr lang="en-GB" smtClean="0"/>
              <a:t>24/04/2020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A8D470-8399-4DEC-BDC8-13971A437B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18329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4351" y="685801"/>
            <a:ext cx="7797677" cy="3194903"/>
          </a:xfrm>
        </p:spPr>
        <p:txBody>
          <a:bodyPr anchor="ctr">
            <a:normAutofit/>
          </a:bodyPr>
          <a:lstStyle>
            <a:lvl1pPr algn="ctr"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14335" y="4106333"/>
            <a:ext cx="7796047" cy="1273606"/>
          </a:xfrm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1E29BD-7987-4FF7-B6A1-B23878792E86}" type="datetimeFigureOut">
              <a:rPr lang="en-GB" smtClean="0"/>
              <a:t>24/04/2020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A8D470-8399-4DEC-BDC8-13971A437B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973395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1299" y="685800"/>
            <a:ext cx="7143765" cy="2916704"/>
          </a:xfrm>
        </p:spPr>
        <p:txBody>
          <a:bodyPr anchor="ctr">
            <a:normAutofit/>
          </a:bodyPr>
          <a:lstStyle>
            <a:lvl1pPr algn="ctr"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162698" y="3610032"/>
            <a:ext cx="6500967" cy="377768"/>
          </a:xfrm>
        </p:spPr>
        <p:txBody>
          <a:bodyPr anchor="t">
            <a:normAutofit/>
          </a:bodyPr>
          <a:lstStyle>
            <a:lvl1pPr marL="0" indent="0" algn="r">
              <a:buNone/>
              <a:defRPr sz="1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14351" y="4106334"/>
            <a:ext cx="7797662" cy="1268252"/>
          </a:xfrm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1E29BD-7987-4FF7-B6A1-B23878792E86}" type="datetimeFigureOut">
              <a:rPr lang="en-GB" smtClean="0"/>
              <a:t>24/04/2020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A8D470-8399-4DEC-BDC8-13971A437B4D}" type="slidenum">
              <a:rPr lang="en-GB" smtClean="0"/>
              <a:t>‹#›</a:t>
            </a:fld>
            <a:endParaRPr lang="en-GB"/>
          </a:p>
        </p:txBody>
      </p:sp>
      <p:sp>
        <p:nvSpPr>
          <p:cNvPr id="10" name="TextBox 9"/>
          <p:cNvSpPr txBox="1"/>
          <p:nvPr/>
        </p:nvSpPr>
        <p:spPr>
          <a:xfrm>
            <a:off x="404280" y="887850"/>
            <a:ext cx="4572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7897147" y="2906482"/>
            <a:ext cx="4572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50059043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4351" y="1723855"/>
            <a:ext cx="7796030" cy="2511835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14351" y="4247468"/>
            <a:ext cx="7796030" cy="114064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1E29BD-7987-4FF7-B6A1-B23878792E86}" type="datetimeFigureOut">
              <a:rPr lang="en-GB" smtClean="0"/>
              <a:t>24/04/2020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A8D470-8399-4DEC-BDC8-13971A437B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085038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514351" y="685801"/>
            <a:ext cx="7796030" cy="1151965"/>
          </a:xfrm>
        </p:spPr>
        <p:txBody>
          <a:bodyPr/>
          <a:lstStyle>
            <a:lvl1pPr algn="ctr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514352" y="2063395"/>
            <a:ext cx="248259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514352" y="2639658"/>
            <a:ext cx="2482596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175967" y="2063395"/>
            <a:ext cx="248259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3175966" y="2639658"/>
            <a:ext cx="2482596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827785" y="2063395"/>
            <a:ext cx="248259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5827785" y="2639658"/>
            <a:ext cx="2482596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1E29BD-7987-4FF7-B6A1-B23878792E86}" type="datetimeFigureOut">
              <a:rPr lang="en-GB" smtClean="0"/>
              <a:t>24/04/2020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A8D470-8399-4DEC-BDC8-13971A437B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071204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514351" y="685801"/>
            <a:ext cx="7797662" cy="1151965"/>
          </a:xfrm>
        </p:spPr>
        <p:txBody>
          <a:bodyPr/>
          <a:lstStyle>
            <a:lvl1pPr algn="ctr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518880" y="3813025"/>
            <a:ext cx="248259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514335" y="2063396"/>
            <a:ext cx="2482596" cy="1536725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518880" y="4389288"/>
            <a:ext cx="2482596" cy="98529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178058" y="3813025"/>
            <a:ext cx="248259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176999" y="2063396"/>
            <a:ext cx="2482596" cy="1535237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176998" y="4389286"/>
            <a:ext cx="2483655" cy="98530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826708" y="3813025"/>
            <a:ext cx="248259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5826614" y="2063394"/>
            <a:ext cx="2482596" cy="1537196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5826614" y="4389284"/>
            <a:ext cx="2482596" cy="985302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1E29BD-7987-4FF7-B6A1-B23878792E86}" type="datetimeFigureOut">
              <a:rPr lang="en-GB" smtClean="0"/>
              <a:t>24/04/2020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A8D470-8399-4DEC-BDC8-13971A437B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561139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r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514351" y="2063396"/>
            <a:ext cx="7796030" cy="3311190"/>
          </a:xfrm>
        </p:spPr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1E29BD-7987-4FF7-B6A1-B23878792E86}" type="datetimeFigureOut">
              <a:rPr lang="en-GB" smtClean="0"/>
              <a:t>24/04/2020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A8D470-8399-4DEC-BDC8-13971A437B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002433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11896" y="685801"/>
            <a:ext cx="1698485" cy="4688785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514351" y="685801"/>
            <a:ext cx="5928323" cy="4688785"/>
          </a:xfrm>
        </p:spPr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1E29BD-7987-4FF7-B6A1-B23878792E86}" type="datetimeFigureOut">
              <a:rPr lang="en-GB" smtClean="0"/>
              <a:t>24/04/2020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A8D470-8399-4DEC-BDC8-13971A437B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57768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1E29BD-7987-4FF7-B6A1-B23878792E86}" type="datetimeFigureOut">
              <a:rPr lang="en-GB" smtClean="0"/>
              <a:t>24/04/2020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A8D470-8399-4DEC-BDC8-13971A437B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267214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>
  <p:cSld name="1_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1E29BD-7987-4FF7-B6A1-B23878792E86}" type="datetimeFigureOut">
              <a:rPr lang="en-GB" smtClean="0"/>
              <a:t>24/04/2020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A8D470-8399-4DEC-BDC8-13971A437B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75195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3.jp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Brickwork-SD-R1acrop.jpg"/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10" name="Group 9"/>
          <p:cNvGrpSpPr/>
          <p:nvPr/>
        </p:nvGrpSpPr>
        <p:grpSpPr>
          <a:xfrm>
            <a:off x="-19048" y="1"/>
            <a:ext cx="9004013" cy="6644081"/>
            <a:chOff x="-25397" y="0"/>
            <a:chExt cx="12005350" cy="6644081"/>
          </a:xfrm>
        </p:grpSpPr>
        <p:sp useBgFill="1">
          <p:nvSpPr>
            <p:cNvPr id="11" name="Rectangle 10"/>
            <p:cNvSpPr/>
            <p:nvPr/>
          </p:nvSpPr>
          <p:spPr>
            <a:xfrm>
              <a:off x="1" y="0"/>
              <a:ext cx="11979952" cy="6644081"/>
            </a:xfrm>
            <a:prstGeom prst="rect">
              <a:avLst/>
            </a:prstGeom>
            <a:ln>
              <a:noFill/>
            </a:ln>
            <a:effectLst>
              <a:outerShdw blurRad="98425" dist="76200" dir="4380000" algn="tl" rotWithShape="0">
                <a:srgbClr val="000000">
                  <a:alpha val="68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Rectangle 12"/>
            <p:cNvSpPr/>
            <p:nvPr/>
          </p:nvSpPr>
          <p:spPr>
            <a:xfrm>
              <a:off x="1" y="5600215"/>
              <a:ext cx="11706512" cy="780581"/>
            </a:xfrm>
            <a:prstGeom prst="rect">
              <a:avLst/>
            </a:prstGeom>
            <a:gradFill flip="none" rotWithShape="1">
              <a:gsLst>
                <a:gs pos="3400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-25397" y="0"/>
              <a:ext cx="11773291" cy="6419514"/>
            </a:xfrm>
            <a:custGeom>
              <a:avLst/>
              <a:gdLst/>
              <a:ahLst/>
              <a:cxnLst/>
              <a:rect l="l" t="t" r="r" b="b"/>
              <a:pathLst>
                <a:path w="11773291" h="6419514">
                  <a:moveTo>
                    <a:pt x="11750059" y="0"/>
                  </a:moveTo>
                  <a:lnTo>
                    <a:pt x="11773291" y="6419514"/>
                  </a:lnTo>
                  <a:lnTo>
                    <a:pt x="0" y="6411047"/>
                  </a:lnTo>
                </a:path>
              </a:pathLst>
            </a:custGeom>
            <a:ln w="82550">
              <a:solidFill>
                <a:schemeClr val="tx1">
                  <a:lumMod val="50000"/>
                  <a:lumOff val="50000"/>
                </a:schemeClr>
              </a:solidFill>
              <a:miter lim="800000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14351" y="685801"/>
            <a:ext cx="7797662" cy="115196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4351" y="2063396"/>
            <a:ext cx="7797662" cy="331118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73562" y="5757334"/>
            <a:ext cx="2838450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800" cap="all" baseline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</a:lstStyle>
          <a:p>
            <a:fld id="{9C1E29BD-7987-4FF7-B6A1-B23878792E86}" type="datetimeFigureOut">
              <a:rPr lang="en-GB" smtClean="0"/>
              <a:t>24/04/2020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14351" y="5757334"/>
            <a:ext cx="4124789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2800" cap="all" baseline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715341" y="5757334"/>
            <a:ext cx="680390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2800" cap="all" baseline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</a:lstStyle>
          <a:p>
            <a:fld id="{38A8D470-8399-4DEC-BDC8-13971A437B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3065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  <p:sldLayoutId id="2147483682" r:id="rId2"/>
    <p:sldLayoutId id="2147483683" r:id="rId3"/>
    <p:sldLayoutId id="2147483684" r:id="rId4"/>
    <p:sldLayoutId id="2147483685" r:id="rId5"/>
    <p:sldLayoutId id="2147483686" r:id="rId6"/>
    <p:sldLayoutId id="2147483687" r:id="rId7"/>
    <p:sldLayoutId id="2147483688" r:id="rId8"/>
    <p:sldLayoutId id="2147483689" r:id="rId9"/>
    <p:sldLayoutId id="2147483690" r:id="rId10"/>
    <p:sldLayoutId id="2147483691" r:id="rId11"/>
    <p:sldLayoutId id="2147483692" r:id="rId12"/>
    <p:sldLayoutId id="2147483693" r:id="rId13"/>
    <p:sldLayoutId id="2147483694" r:id="rId14"/>
    <p:sldLayoutId id="2147483695" r:id="rId15"/>
    <p:sldLayoutId id="2147483696" r:id="rId16"/>
    <p:sldLayoutId id="2147483697" r:id="rId17"/>
    <p:sldLayoutId id="2147483698" r:id="rId18"/>
    <p:sldLayoutId id="2147483699" r:id="rId19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 cap="all" baseline="0">
          <a:solidFill>
            <a:schemeClr val="accent1">
              <a:lumMod val="60000"/>
              <a:lumOff val="40000"/>
            </a:schemeClr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>
            <a:lumMod val="60000"/>
            <a:lumOff val="40000"/>
          </a:schemeClr>
        </a:buClr>
        <a:buSzPct val="160000"/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>
            <a:lumMod val="60000"/>
            <a:lumOff val="40000"/>
          </a:schemeClr>
        </a:buClr>
        <a:buSzPct val="160000"/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>
            <a:lumMod val="60000"/>
            <a:lumOff val="40000"/>
          </a:schemeClr>
        </a:buClr>
        <a:buSzPct val="160000"/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>
            <a:lumMod val="60000"/>
            <a:lumOff val="40000"/>
          </a:schemeClr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>
            <a:lumMod val="60000"/>
            <a:lumOff val="40000"/>
          </a:schemeClr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>
            <a:lumMod val="60000"/>
            <a:lumOff val="40000"/>
          </a:schemeClr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>
            <a:lumMod val="60000"/>
            <a:lumOff val="40000"/>
          </a:schemeClr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>
            <a:lumMod val="60000"/>
            <a:lumOff val="40000"/>
          </a:schemeClr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>
            <a:lumMod val="60000"/>
            <a:lumOff val="40000"/>
          </a:schemeClr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ubtitle 7"/>
          <p:cNvSpPr>
            <a:spLocks noGrp="1"/>
          </p:cNvSpPr>
          <p:nvPr>
            <p:ph type="subTitle" idx="1"/>
          </p:nvPr>
        </p:nvSpPr>
        <p:spPr>
          <a:xfrm>
            <a:off x="1331640" y="3140968"/>
            <a:ext cx="6400800" cy="1752600"/>
          </a:xfrm>
        </p:spPr>
        <p:txBody>
          <a:bodyPr/>
          <a:lstStyle/>
          <a:p>
            <a:r>
              <a:rPr lang="en-GB" smtClean="0">
                <a:solidFill>
                  <a:schemeClr val="tx1"/>
                </a:solidFill>
              </a:rPr>
              <a:t>How to make a Powerpoint Presentation.</a:t>
            </a:r>
            <a:endParaRPr lang="en-GB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251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2223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GB" dirty="0"/>
              <a:t>Choose a layout and a background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72731"/>
            <a:ext cx="8229600" cy="4525963"/>
          </a:xfrm>
        </p:spPr>
        <p:txBody>
          <a:bodyPr>
            <a:noAutofit/>
          </a:bodyPr>
          <a:lstStyle/>
          <a:p>
            <a:r>
              <a:rPr lang="en-GB" cap="none" dirty="0" smtClean="0">
                <a:latin typeface="Calibri" panose="020F0502020204030204" pitchFamily="34" charset="0"/>
                <a:cs typeface="Calibri" panose="020F0502020204030204" pitchFamily="34" charset="0"/>
              </a:rPr>
              <a:t>On the toolbar click on </a:t>
            </a:r>
            <a:r>
              <a:rPr lang="en-GB" b="1" cap="none" dirty="0" smtClean="0">
                <a:latin typeface="Calibri" panose="020F0502020204030204" pitchFamily="34" charset="0"/>
                <a:cs typeface="Calibri" panose="020F0502020204030204" pitchFamily="34" charset="0"/>
              </a:rPr>
              <a:t>FORMAT</a:t>
            </a:r>
            <a:r>
              <a:rPr lang="en-GB" cap="none" dirty="0" smtClean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r>
              <a:rPr lang="en-GB" cap="none" dirty="0" smtClean="0">
                <a:latin typeface="Calibri" panose="020F0502020204030204" pitchFamily="34" charset="0"/>
                <a:cs typeface="Calibri" panose="020F0502020204030204" pitchFamily="34" charset="0"/>
              </a:rPr>
              <a:t>Select </a:t>
            </a:r>
            <a:r>
              <a:rPr lang="en-GB" b="1" cap="none" dirty="0" smtClean="0">
                <a:latin typeface="Calibri" panose="020F0502020204030204" pitchFamily="34" charset="0"/>
                <a:cs typeface="Calibri" panose="020F0502020204030204" pitchFamily="34" charset="0"/>
              </a:rPr>
              <a:t>slide layout</a:t>
            </a:r>
            <a:r>
              <a:rPr lang="en-GB" cap="none" dirty="0" smtClean="0">
                <a:latin typeface="Calibri" panose="020F0502020204030204" pitchFamily="34" charset="0"/>
                <a:cs typeface="Calibri" panose="020F0502020204030204" pitchFamily="34" charset="0"/>
              </a:rPr>
              <a:t> from the list.</a:t>
            </a:r>
          </a:p>
          <a:p>
            <a:r>
              <a:rPr lang="en-GB" cap="none" dirty="0" smtClean="0">
                <a:latin typeface="Calibri" panose="020F0502020204030204" pitchFamily="34" charset="0"/>
                <a:cs typeface="Calibri" panose="020F0502020204030204" pitchFamily="34" charset="0"/>
              </a:rPr>
              <a:t>On the right hand side a menu should appear with a selection of text and image layouts. </a:t>
            </a:r>
          </a:p>
          <a:p>
            <a:r>
              <a:rPr lang="en-GB" cap="none" dirty="0" smtClean="0">
                <a:latin typeface="Calibri" panose="020F0502020204030204" pitchFamily="34" charset="0"/>
                <a:cs typeface="Calibri" panose="020F0502020204030204" pitchFamily="34" charset="0"/>
              </a:rPr>
              <a:t>Choose one by double clicking.</a:t>
            </a:r>
          </a:p>
          <a:p>
            <a:r>
              <a:rPr lang="en-GB" cap="none" dirty="0" smtClean="0">
                <a:latin typeface="Calibri" panose="020F0502020204030204" pitchFamily="34" charset="0"/>
                <a:cs typeface="Calibri" panose="020F0502020204030204" pitchFamily="34" charset="0"/>
              </a:rPr>
              <a:t>On the toolbar click on </a:t>
            </a:r>
            <a:r>
              <a:rPr lang="en-GB" b="1" cap="none" dirty="0" smtClean="0">
                <a:latin typeface="Calibri" panose="020F0502020204030204" pitchFamily="34" charset="0"/>
                <a:cs typeface="Calibri" panose="020F0502020204030204" pitchFamily="34" charset="0"/>
              </a:rPr>
              <a:t>format</a:t>
            </a:r>
            <a:r>
              <a:rPr lang="en-GB" cap="none" dirty="0" smtClean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r>
              <a:rPr lang="en-GB" cap="none" dirty="0" smtClean="0">
                <a:latin typeface="Calibri" panose="020F0502020204030204" pitchFamily="34" charset="0"/>
                <a:cs typeface="Calibri" panose="020F0502020204030204" pitchFamily="34" charset="0"/>
              </a:rPr>
              <a:t>Select </a:t>
            </a:r>
            <a:r>
              <a:rPr lang="en-GB" b="1" cap="none" dirty="0" smtClean="0">
                <a:latin typeface="Calibri" panose="020F0502020204030204" pitchFamily="34" charset="0"/>
                <a:cs typeface="Calibri" panose="020F0502020204030204" pitchFamily="34" charset="0"/>
              </a:rPr>
              <a:t>slide design</a:t>
            </a:r>
            <a:r>
              <a:rPr lang="en-GB" cap="none" dirty="0" smtClean="0">
                <a:latin typeface="Calibri" panose="020F0502020204030204" pitchFamily="34" charset="0"/>
                <a:cs typeface="Calibri" panose="020F0502020204030204" pitchFamily="34" charset="0"/>
              </a:rPr>
              <a:t> from the list.</a:t>
            </a:r>
          </a:p>
          <a:p>
            <a:r>
              <a:rPr lang="en-GB" cap="none" dirty="0" smtClean="0">
                <a:latin typeface="Calibri" panose="020F0502020204030204" pitchFamily="34" charset="0"/>
                <a:cs typeface="Calibri" panose="020F0502020204030204" pitchFamily="34" charset="0"/>
              </a:rPr>
              <a:t>On the right hand side a menu should appear with a selection of background designs.</a:t>
            </a:r>
          </a:p>
          <a:p>
            <a:r>
              <a:rPr lang="en-GB" cap="none" dirty="0" smtClean="0">
                <a:latin typeface="Calibri" panose="020F0502020204030204" pitchFamily="34" charset="0"/>
                <a:cs typeface="Calibri" panose="020F0502020204030204" pitchFamily="34" charset="0"/>
              </a:rPr>
              <a:t>Choose one by double clicking on it.</a:t>
            </a:r>
            <a:br>
              <a:rPr lang="en-GB" cap="none" dirty="0" smtClean="0">
                <a:latin typeface="Calibri" panose="020F0502020204030204" pitchFamily="34" charset="0"/>
                <a:cs typeface="Calibri" panose="020F0502020204030204" pitchFamily="34" charset="0"/>
              </a:rPr>
            </a:br>
            <a:endParaRPr lang="en-GB" cap="none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1953842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4351" y="0"/>
            <a:ext cx="7797662" cy="1151965"/>
          </a:xfrm>
        </p:spPr>
        <p:txBody>
          <a:bodyPr>
            <a:normAutofit/>
          </a:bodyPr>
          <a:lstStyle/>
          <a:p>
            <a:r>
              <a:rPr lang="en-GB" dirty="0"/>
              <a:t>To add a </a:t>
            </a:r>
            <a:r>
              <a:rPr lang="en-GB" dirty="0" smtClean="0"/>
              <a:t>picture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4351" y="1661614"/>
            <a:ext cx="7797662" cy="3311189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1800" b="1" i="1" cap="none" dirty="0" smtClean="0">
                <a:latin typeface="Calibri" panose="020F0502020204030204" pitchFamily="34" charset="0"/>
                <a:cs typeface="Calibri" panose="020F0502020204030204" pitchFamily="34" charset="0"/>
              </a:rPr>
              <a:t>To add a picture from online.</a:t>
            </a:r>
            <a:endParaRPr lang="en-GB" sz="1800" cap="none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r>
              <a:rPr lang="en-GB" sz="1800" cap="none" dirty="0" smtClean="0">
                <a:latin typeface="Calibri" panose="020F0502020204030204" pitchFamily="34" charset="0"/>
                <a:cs typeface="Calibri" panose="020F0502020204030204" pitchFamily="34" charset="0"/>
              </a:rPr>
              <a:t>Click on </a:t>
            </a:r>
            <a:r>
              <a:rPr lang="en-GB" sz="1800" b="1" cap="none" dirty="0" smtClean="0">
                <a:latin typeface="Calibri" panose="020F0502020204030204" pitchFamily="34" charset="0"/>
                <a:cs typeface="Calibri" panose="020F0502020204030204" pitchFamily="34" charset="0"/>
              </a:rPr>
              <a:t>insert</a:t>
            </a:r>
            <a:r>
              <a:rPr lang="en-GB" sz="1800" cap="none" dirty="0" smtClean="0">
                <a:latin typeface="Calibri" panose="020F0502020204030204" pitchFamily="34" charset="0"/>
                <a:cs typeface="Calibri" panose="020F0502020204030204" pitchFamily="34" charset="0"/>
              </a:rPr>
              <a:t> on the toolbar.</a:t>
            </a:r>
          </a:p>
          <a:p>
            <a:pPr marL="0" indent="0">
              <a:buNone/>
            </a:pPr>
            <a:r>
              <a:rPr lang="en-GB" sz="1800" cap="none" dirty="0" smtClean="0">
                <a:latin typeface="Calibri" panose="020F0502020204030204" pitchFamily="34" charset="0"/>
                <a:cs typeface="Calibri" panose="020F0502020204030204" pitchFamily="34" charset="0"/>
              </a:rPr>
              <a:t>Select </a:t>
            </a:r>
            <a:r>
              <a:rPr lang="en-GB" sz="1800" b="1" cap="none" dirty="0" smtClean="0">
                <a:latin typeface="Calibri" panose="020F0502020204030204" pitchFamily="34" charset="0"/>
                <a:cs typeface="Calibri" panose="020F0502020204030204" pitchFamily="34" charset="0"/>
              </a:rPr>
              <a:t>online pictures.</a:t>
            </a:r>
            <a:endParaRPr lang="en-GB" sz="1800" cap="none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r>
              <a:rPr lang="en-GB" sz="1800" cap="none" dirty="0" smtClean="0">
                <a:latin typeface="Calibri" panose="020F0502020204030204" pitchFamily="34" charset="0"/>
                <a:cs typeface="Calibri" panose="020F0502020204030204" pitchFamily="34" charset="0"/>
              </a:rPr>
              <a:t>This should bring up a box. Type in what you want a picture of, select your chosen picture and then click INSERT.</a:t>
            </a:r>
          </a:p>
          <a:p>
            <a:pPr marL="0" indent="0">
              <a:buNone/>
            </a:pPr>
            <a:r>
              <a:rPr lang="en-GB" sz="1800" cap="none" dirty="0" smtClean="0">
                <a:latin typeface="Calibri" panose="020F0502020204030204" pitchFamily="34" charset="0"/>
                <a:cs typeface="Calibri" panose="020F0502020204030204" pitchFamily="34" charset="0"/>
              </a:rPr>
              <a:t> </a:t>
            </a:r>
          </a:p>
          <a:p>
            <a:pPr marL="0" indent="0">
              <a:buNone/>
            </a:pPr>
            <a:r>
              <a:rPr lang="en-GB" sz="1800" b="1" i="1" cap="none" dirty="0" smtClean="0">
                <a:latin typeface="Calibri" panose="020F0502020204030204" pitchFamily="34" charset="0"/>
                <a:cs typeface="Calibri" panose="020F0502020204030204" pitchFamily="34" charset="0"/>
              </a:rPr>
              <a:t>To add a picture from your computer.</a:t>
            </a:r>
            <a:endParaRPr lang="en-GB" sz="1800" cap="none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r>
              <a:rPr lang="en-GB" sz="1800" cap="none" dirty="0" smtClean="0">
                <a:latin typeface="Calibri" panose="020F0502020204030204" pitchFamily="34" charset="0"/>
                <a:cs typeface="Calibri" panose="020F0502020204030204" pitchFamily="34" charset="0"/>
              </a:rPr>
              <a:t>Click on </a:t>
            </a:r>
            <a:r>
              <a:rPr lang="en-GB" sz="1800" b="1" cap="none" dirty="0" smtClean="0">
                <a:latin typeface="Calibri" panose="020F0502020204030204" pitchFamily="34" charset="0"/>
                <a:cs typeface="Calibri" panose="020F0502020204030204" pitchFamily="34" charset="0"/>
              </a:rPr>
              <a:t>insert</a:t>
            </a:r>
            <a:r>
              <a:rPr lang="en-GB" sz="1800" cap="none" dirty="0" smtClean="0">
                <a:latin typeface="Calibri" panose="020F0502020204030204" pitchFamily="34" charset="0"/>
                <a:cs typeface="Calibri" panose="020F0502020204030204" pitchFamily="34" charset="0"/>
              </a:rPr>
              <a:t> on the toolbar.</a:t>
            </a:r>
          </a:p>
          <a:p>
            <a:pPr marL="0" indent="0">
              <a:buNone/>
            </a:pPr>
            <a:r>
              <a:rPr lang="en-GB" sz="1800" cap="none" dirty="0" smtClean="0">
                <a:latin typeface="Calibri" panose="020F0502020204030204" pitchFamily="34" charset="0"/>
                <a:cs typeface="Calibri" panose="020F0502020204030204" pitchFamily="34" charset="0"/>
              </a:rPr>
              <a:t>Select </a:t>
            </a:r>
            <a:r>
              <a:rPr lang="en-GB" sz="1800" b="1" cap="none" dirty="0" smtClean="0">
                <a:latin typeface="Calibri" panose="020F0502020204030204" pitchFamily="34" charset="0"/>
                <a:cs typeface="Calibri" panose="020F0502020204030204" pitchFamily="34" charset="0"/>
              </a:rPr>
              <a:t>picture</a:t>
            </a:r>
            <a:r>
              <a:rPr lang="en-GB" sz="1800" cap="none" dirty="0" smtClean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  <a:br>
              <a:rPr lang="en-GB" sz="1800" cap="none" dirty="0" smtClean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1800" cap="none" dirty="0" smtClean="0">
                <a:latin typeface="Calibri" panose="020F0502020204030204" pitchFamily="34" charset="0"/>
                <a:cs typeface="Calibri" panose="020F0502020204030204" pitchFamily="34" charset="0"/>
              </a:rPr>
              <a:t>This should bring up a box. Select the folder or picture you want by clicking on it and then clicking INSERT.</a:t>
            </a:r>
            <a:endParaRPr lang="en-GB" sz="1800" cap="none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6867356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Inserting Sound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>
              <a:buNone/>
            </a:pPr>
            <a:r>
              <a:rPr lang="en-GB" cap="none" dirty="0" smtClean="0">
                <a:latin typeface="Calibri" panose="020F0502020204030204" pitchFamily="34" charset="0"/>
                <a:cs typeface="Calibri" panose="020F0502020204030204" pitchFamily="34" charset="0"/>
              </a:rPr>
              <a:t>To insert a sound onto a page:</a:t>
            </a:r>
          </a:p>
          <a:p>
            <a:r>
              <a:rPr lang="en-GB" sz="1600" cap="none" dirty="0" smtClean="0">
                <a:latin typeface="Calibri" panose="020F0502020204030204" pitchFamily="34" charset="0"/>
                <a:cs typeface="Calibri" panose="020F0502020204030204" pitchFamily="34" charset="0"/>
              </a:rPr>
              <a:t>Click on the ‘insert’ tab at the top</a:t>
            </a:r>
          </a:p>
          <a:p>
            <a:r>
              <a:rPr lang="en-GB" sz="1600" cap="none" dirty="0" smtClean="0">
                <a:latin typeface="Calibri" panose="020F0502020204030204" pitchFamily="34" charset="0"/>
                <a:cs typeface="Calibri" panose="020F0502020204030204" pitchFamily="34" charset="0"/>
              </a:rPr>
              <a:t>Click on the arrow below the word ‘audio’</a:t>
            </a:r>
          </a:p>
          <a:p>
            <a:r>
              <a:rPr lang="en-GB" sz="1600" cap="none" dirty="0" smtClean="0">
                <a:latin typeface="Calibri" panose="020F0502020204030204" pitchFamily="34" charset="0"/>
                <a:cs typeface="Calibri" panose="020F0502020204030204" pitchFamily="34" charset="0"/>
              </a:rPr>
              <a:t>If you’ve saved a sound on the computer:</a:t>
            </a:r>
          </a:p>
          <a:p>
            <a:pPr lvl="1"/>
            <a:r>
              <a:rPr lang="en-GB" sz="1600" cap="none" dirty="0" smtClean="0">
                <a:latin typeface="Calibri" panose="020F0502020204030204" pitchFamily="34" charset="0"/>
                <a:cs typeface="Calibri" panose="020F0502020204030204" pitchFamily="34" charset="0"/>
              </a:rPr>
              <a:t>Select ‘audio </a:t>
            </a:r>
            <a:r>
              <a:rPr lang="en-GB" sz="1600" cap="none" dirty="0" smtClean="0">
                <a:latin typeface="Calibri" panose="020F0502020204030204" pitchFamily="34" charset="0"/>
                <a:cs typeface="Calibri" panose="020F0502020204030204" pitchFamily="34" charset="0"/>
              </a:rPr>
              <a:t>on my PC</a:t>
            </a:r>
            <a:r>
              <a:rPr lang="en-GB" sz="1600" cap="none" dirty="0" smtClean="0">
                <a:latin typeface="Calibri" panose="020F0502020204030204" pitchFamily="34" charset="0"/>
                <a:cs typeface="Calibri" panose="020F0502020204030204" pitchFamily="34" charset="0"/>
              </a:rPr>
              <a:t>’</a:t>
            </a:r>
          </a:p>
          <a:p>
            <a:pPr lvl="1"/>
            <a:r>
              <a:rPr lang="en-GB" sz="1600" cap="none" dirty="0" smtClean="0">
                <a:latin typeface="Calibri" panose="020F0502020204030204" pitchFamily="34" charset="0"/>
                <a:cs typeface="Calibri" panose="020F0502020204030204" pitchFamily="34" charset="0"/>
              </a:rPr>
              <a:t>Find and select the file in your folder and click on ‘insert’</a:t>
            </a:r>
          </a:p>
          <a:p>
            <a:r>
              <a:rPr lang="en-GB" sz="1600" cap="none" dirty="0" smtClean="0">
                <a:latin typeface="Calibri" panose="020F0502020204030204" pitchFamily="34" charset="0"/>
                <a:cs typeface="Calibri" panose="020F0502020204030204" pitchFamily="34" charset="0"/>
              </a:rPr>
              <a:t>If you would like to record a sound:</a:t>
            </a:r>
          </a:p>
          <a:p>
            <a:pPr lvl="1"/>
            <a:r>
              <a:rPr lang="en-GB" sz="1600" cap="none" dirty="0" smtClean="0">
                <a:latin typeface="Calibri" panose="020F0502020204030204" pitchFamily="34" charset="0"/>
                <a:cs typeface="Calibri" panose="020F0502020204030204" pitchFamily="34" charset="0"/>
              </a:rPr>
              <a:t>Select ‘record audio’</a:t>
            </a:r>
          </a:p>
          <a:p>
            <a:pPr lvl="1"/>
            <a:r>
              <a:rPr lang="en-GB" sz="1600" cap="none" dirty="0" smtClean="0">
                <a:latin typeface="Calibri" panose="020F0502020204030204" pitchFamily="34" charset="0"/>
                <a:cs typeface="Calibri" panose="020F0502020204030204" pitchFamily="34" charset="0"/>
              </a:rPr>
              <a:t>Click the red circle to begin recording and then click OK.</a:t>
            </a:r>
          </a:p>
          <a:p>
            <a:pPr lvl="1"/>
            <a:endParaRPr lang="en-GB" sz="1600" cap="none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1600" cap="none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98" t="25882" r="31414" b="12641"/>
          <a:stretch/>
        </p:blipFill>
        <p:spPr bwMode="auto">
          <a:xfrm>
            <a:off x="6876256" y="1772816"/>
            <a:ext cx="1104901" cy="9779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745106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4351" y="109818"/>
            <a:ext cx="7797662" cy="1151965"/>
          </a:xfrm>
        </p:spPr>
        <p:txBody>
          <a:bodyPr/>
          <a:lstStyle/>
          <a:p>
            <a:r>
              <a:rPr lang="en-GB" dirty="0" smtClean="0"/>
              <a:t>Transitions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4351" y="1031757"/>
            <a:ext cx="8229600" cy="4641379"/>
          </a:xfrm>
        </p:spPr>
        <p:txBody>
          <a:bodyPr>
            <a:normAutofit/>
          </a:bodyPr>
          <a:lstStyle/>
          <a:p>
            <a:r>
              <a:rPr lang="en-GB" sz="2800" cap="none" dirty="0">
                <a:latin typeface="Calibri" panose="020F0502020204030204" pitchFamily="34" charset="0"/>
                <a:cs typeface="Calibri" panose="020F0502020204030204" pitchFamily="34" charset="0"/>
              </a:rPr>
              <a:t>Transitions are the way one page fades into the next</a:t>
            </a:r>
          </a:p>
          <a:p>
            <a:r>
              <a:rPr lang="en-GB" sz="2800" cap="none" dirty="0" smtClean="0">
                <a:latin typeface="Calibri" panose="020F0502020204030204" pitchFamily="34" charset="0"/>
                <a:cs typeface="Calibri" panose="020F0502020204030204" pitchFamily="34" charset="0"/>
              </a:rPr>
              <a:t>Choose a transition from the ‘transitions’ tab</a:t>
            </a:r>
          </a:p>
          <a:p>
            <a:r>
              <a:rPr lang="en-GB" sz="2800" cap="none" dirty="0" smtClean="0">
                <a:latin typeface="Calibri" panose="020F0502020204030204" pitchFamily="34" charset="0"/>
                <a:cs typeface="Calibri" panose="020F0502020204030204" pitchFamily="34" charset="0"/>
              </a:rPr>
              <a:t>Choose either to change the page ‘on mouse click’ </a:t>
            </a:r>
          </a:p>
          <a:p>
            <a:pPr marL="0" indent="0">
              <a:buNone/>
            </a:pPr>
            <a:r>
              <a:rPr lang="en-GB" sz="2800" cap="none" dirty="0" smtClean="0">
                <a:latin typeface="Calibri" panose="020F0502020204030204" pitchFamily="34" charset="0"/>
                <a:cs typeface="Calibri" panose="020F0502020204030204" pitchFamily="34" charset="0"/>
              </a:rPr>
              <a:t>     or ‘after..’ A certain amount of time</a:t>
            </a:r>
          </a:p>
          <a:p>
            <a:r>
              <a:rPr lang="en-GB" sz="2800" cap="none" dirty="0" smtClean="0">
                <a:latin typeface="Calibri" panose="020F0502020204030204" pitchFamily="34" charset="0"/>
                <a:cs typeface="Calibri" panose="020F0502020204030204" pitchFamily="34" charset="0"/>
              </a:rPr>
              <a:t>You can also choose to have a sound as the slide changes. Click the down arrow and choose the sound you want.</a:t>
            </a:r>
            <a:endParaRPr lang="en-GB" sz="2800" cap="none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66" t="20987" r="11450" b="11288"/>
          <a:stretch/>
        </p:blipFill>
        <p:spPr bwMode="auto">
          <a:xfrm>
            <a:off x="202732" y="5432380"/>
            <a:ext cx="1459814" cy="12976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4"/>
          <a:srcRect l="70551" t="8049" r="17416" b="82291"/>
          <a:stretch/>
        </p:blipFill>
        <p:spPr>
          <a:xfrm>
            <a:off x="7137486" y="5939562"/>
            <a:ext cx="1803783" cy="8140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11402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Animations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4351" y="1837766"/>
            <a:ext cx="7797662" cy="3311189"/>
          </a:xfrm>
        </p:spPr>
        <p:txBody>
          <a:bodyPr>
            <a:noAutofit/>
          </a:bodyPr>
          <a:lstStyle/>
          <a:p>
            <a:r>
              <a:rPr lang="en-GB" sz="2400" cap="none" dirty="0">
                <a:latin typeface="Calibri" panose="020F0502020204030204" pitchFamily="34" charset="0"/>
                <a:cs typeface="Calibri" panose="020F0502020204030204" pitchFamily="34" charset="0"/>
              </a:rPr>
              <a:t>Animations are the way text/images appear on your page</a:t>
            </a:r>
          </a:p>
          <a:p>
            <a:r>
              <a:rPr lang="en-GB" sz="2400" cap="none" dirty="0" smtClean="0">
                <a:latin typeface="Calibri" panose="020F0502020204030204" pitchFamily="34" charset="0"/>
                <a:cs typeface="Calibri" panose="020F0502020204030204" pitchFamily="34" charset="0"/>
              </a:rPr>
              <a:t>Select the text/image you want to apply a transition to</a:t>
            </a:r>
          </a:p>
          <a:p>
            <a:r>
              <a:rPr lang="en-GB" sz="2400" cap="none" dirty="0" smtClean="0">
                <a:latin typeface="Calibri" panose="020F0502020204030204" pitchFamily="34" charset="0"/>
                <a:cs typeface="Calibri" panose="020F0502020204030204" pitchFamily="34" charset="0"/>
              </a:rPr>
              <a:t>Choose an animation from the ‘animations’ tab</a:t>
            </a:r>
          </a:p>
          <a:p>
            <a:r>
              <a:rPr lang="en-GB" sz="2400" cap="none" dirty="0" smtClean="0">
                <a:latin typeface="Calibri" panose="020F0502020204030204" pitchFamily="34" charset="0"/>
                <a:cs typeface="Calibri" panose="020F0502020204030204" pitchFamily="34" charset="0"/>
              </a:rPr>
              <a:t>Select when you want it to start, and how long it lasts</a:t>
            </a:r>
          </a:p>
          <a:p>
            <a:r>
              <a:rPr lang="en-GB" sz="2400" cap="none" dirty="0" smtClean="0">
                <a:latin typeface="Calibri" panose="020F0502020204030204" pitchFamily="34" charset="0"/>
                <a:cs typeface="Calibri" panose="020F0502020204030204" pitchFamily="34" charset="0"/>
              </a:rPr>
              <a:t>The ‘animation’ pane shows the order your transitions will happen</a:t>
            </a:r>
            <a:endParaRPr lang="en-GB" sz="2400" cap="none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3" t="25895" r="6958" b="15577"/>
          <a:stretch/>
        </p:blipFill>
        <p:spPr bwMode="auto">
          <a:xfrm>
            <a:off x="6141609" y="5876677"/>
            <a:ext cx="2880320" cy="8640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678974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u="sng" dirty="0"/>
              <a:t>To view your presentation</a:t>
            </a:r>
            <a:endParaRPr lang="en-GB" dirty="0"/>
          </a:p>
          <a:p>
            <a:endParaRPr lang="en-GB" dirty="0"/>
          </a:p>
        </p:txBody>
      </p:sp>
      <p:sp>
        <p:nvSpPr>
          <p:cNvPr id="5" name="Content Placeholder 4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en-GB" cap="none" dirty="0" smtClean="0">
                <a:latin typeface="Calibri" panose="020F0502020204030204" pitchFamily="34" charset="0"/>
                <a:cs typeface="Calibri" panose="020F0502020204030204" pitchFamily="34" charset="0"/>
              </a:rPr>
              <a:t>Select </a:t>
            </a:r>
            <a:r>
              <a:rPr lang="en-GB" b="1" cap="none" dirty="0" smtClean="0">
                <a:latin typeface="Calibri" panose="020F0502020204030204" pitchFamily="34" charset="0"/>
                <a:cs typeface="Calibri" panose="020F0502020204030204" pitchFamily="34" charset="0"/>
              </a:rPr>
              <a:t>SLIDESHOW</a:t>
            </a:r>
            <a:r>
              <a:rPr lang="en-GB" cap="none" dirty="0" smtClean="0">
                <a:latin typeface="Calibri" panose="020F0502020204030204" pitchFamily="34" charset="0"/>
                <a:cs typeface="Calibri" panose="020F0502020204030204" pitchFamily="34" charset="0"/>
              </a:rPr>
              <a:t> on the toolbar.</a:t>
            </a:r>
          </a:p>
          <a:p>
            <a:r>
              <a:rPr lang="en-GB" cap="none" dirty="0" smtClean="0">
                <a:latin typeface="Calibri" panose="020F0502020204030204" pitchFamily="34" charset="0"/>
                <a:cs typeface="Calibri" panose="020F0502020204030204" pitchFamily="34" charset="0"/>
              </a:rPr>
              <a:t>Click on </a:t>
            </a:r>
            <a:r>
              <a:rPr lang="en-GB" b="1" cap="none" dirty="0" smtClean="0">
                <a:latin typeface="Calibri" panose="020F0502020204030204" pitchFamily="34" charset="0"/>
                <a:cs typeface="Calibri" panose="020F0502020204030204" pitchFamily="34" charset="0"/>
              </a:rPr>
              <a:t>view show</a:t>
            </a:r>
            <a:r>
              <a:rPr lang="en-GB" cap="none" dirty="0" smtClean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pPr marL="0" indent="0">
              <a:buNone/>
            </a:pPr>
            <a:endParaRPr lang="en-GB" cap="none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cap="none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cap="none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645024" y="976961"/>
            <a:ext cx="4041775" cy="639762"/>
          </a:xfrm>
        </p:spPr>
        <p:txBody>
          <a:bodyPr/>
          <a:lstStyle/>
          <a:p>
            <a:r>
              <a:rPr lang="en-GB" u="sng" dirty="0"/>
              <a:t>To save your </a:t>
            </a:r>
            <a:r>
              <a:rPr lang="en-GB" u="sng" dirty="0" smtClean="0"/>
              <a:t>work</a:t>
            </a:r>
            <a:endParaRPr lang="en-GB" dirty="0"/>
          </a:p>
        </p:txBody>
      </p:sp>
      <p:sp>
        <p:nvSpPr>
          <p:cNvPr id="7" name="Content Placeholder 6"/>
          <p:cNvSpPr>
            <a:spLocks noGrp="1"/>
          </p:cNvSpPr>
          <p:nvPr>
            <p:ph sz="quarter" idx="4"/>
          </p:nvPr>
        </p:nvSpPr>
        <p:spPr/>
        <p:txBody>
          <a:bodyPr>
            <a:normAutofit/>
          </a:bodyPr>
          <a:lstStyle/>
          <a:p>
            <a:r>
              <a:rPr lang="en-GB" b="1" cap="none" dirty="0" smtClean="0">
                <a:latin typeface="Calibri" panose="020F0502020204030204" pitchFamily="34" charset="0"/>
                <a:cs typeface="Calibri" panose="020F0502020204030204" pitchFamily="34" charset="0"/>
              </a:rPr>
              <a:t>FILE</a:t>
            </a:r>
            <a:r>
              <a:rPr lang="en-GB" cap="none" dirty="0" smtClean="0">
                <a:latin typeface="Calibri" panose="020F0502020204030204" pitchFamily="34" charset="0"/>
                <a:cs typeface="Calibri" panose="020F0502020204030204" pitchFamily="34" charset="0"/>
              </a:rPr>
              <a:t> on the toolbar. </a:t>
            </a:r>
          </a:p>
          <a:p>
            <a:r>
              <a:rPr lang="en-GB" cap="none" dirty="0" smtClean="0">
                <a:latin typeface="Calibri" panose="020F0502020204030204" pitchFamily="34" charset="0"/>
                <a:cs typeface="Calibri" panose="020F0502020204030204" pitchFamily="34" charset="0"/>
              </a:rPr>
              <a:t>Click on </a:t>
            </a:r>
            <a:r>
              <a:rPr lang="en-GB" b="1" cap="none" dirty="0" smtClean="0">
                <a:latin typeface="Calibri" panose="020F0502020204030204" pitchFamily="34" charset="0"/>
                <a:cs typeface="Calibri" panose="020F0502020204030204" pitchFamily="34" charset="0"/>
              </a:rPr>
              <a:t>save as</a:t>
            </a:r>
            <a:r>
              <a:rPr lang="en-GB" cap="none" dirty="0" smtClean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r>
              <a:rPr lang="en-GB" cap="none" dirty="0" smtClean="0">
                <a:latin typeface="Calibri" panose="020F0502020204030204" pitchFamily="34" charset="0"/>
                <a:cs typeface="Calibri" panose="020F0502020204030204" pitchFamily="34" charset="0"/>
              </a:rPr>
              <a:t>Choose the folder you want to save the file in. </a:t>
            </a:r>
          </a:p>
          <a:p>
            <a:r>
              <a:rPr lang="en-GB" cap="none" dirty="0" smtClean="0">
                <a:latin typeface="Calibri" panose="020F0502020204030204" pitchFamily="34" charset="0"/>
                <a:cs typeface="Calibri" panose="020F0502020204030204" pitchFamily="34" charset="0"/>
              </a:rPr>
              <a:t>You can now write your file name and click </a:t>
            </a:r>
            <a:r>
              <a:rPr lang="en-GB" b="1" cap="none" dirty="0" smtClean="0">
                <a:latin typeface="Calibri" panose="020F0502020204030204" pitchFamily="34" charset="0"/>
                <a:cs typeface="Calibri" panose="020F0502020204030204" pitchFamily="34" charset="0"/>
              </a:rPr>
              <a:t>save</a:t>
            </a:r>
            <a:r>
              <a:rPr lang="en-GB" cap="none" dirty="0" smtClean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endParaRPr lang="en-GB" cap="none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223284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Tips and Suggestions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GB" sz="2800" dirty="0" smtClean="0"/>
              <a:t>Put your slides in a logical order</a:t>
            </a:r>
          </a:p>
          <a:p>
            <a:r>
              <a:rPr lang="en-GB" sz="2800" dirty="0" smtClean="0"/>
              <a:t>Only include relevant information </a:t>
            </a:r>
            <a:endParaRPr lang="en-GB" sz="2800" dirty="0" smtClean="0"/>
          </a:p>
          <a:p>
            <a:r>
              <a:rPr lang="en-GB" sz="2800" dirty="0" smtClean="0"/>
              <a:t>Make </a:t>
            </a:r>
            <a:r>
              <a:rPr lang="en-GB" sz="2800" dirty="0" smtClean="0"/>
              <a:t>sure you don’t repeat </a:t>
            </a:r>
            <a:r>
              <a:rPr lang="en-GB" sz="2800" dirty="0" smtClean="0"/>
              <a:t>yourself</a:t>
            </a:r>
          </a:p>
          <a:p>
            <a:r>
              <a:rPr lang="en-GB" sz="2800" dirty="0" smtClean="0"/>
              <a:t>Check </a:t>
            </a:r>
            <a:r>
              <a:rPr lang="en-GB" sz="2800" dirty="0" smtClean="0"/>
              <a:t>your slides regularly using ‘Slide Show’</a:t>
            </a:r>
          </a:p>
          <a:p>
            <a:r>
              <a:rPr lang="en-GB" sz="2800" dirty="0" smtClean="0"/>
              <a:t>Check your transitions/animations aren’t too slow</a:t>
            </a:r>
          </a:p>
          <a:p>
            <a:r>
              <a:rPr lang="en-GB" sz="2800" dirty="0" smtClean="0"/>
              <a:t>Check </a:t>
            </a:r>
            <a:r>
              <a:rPr lang="en-GB" sz="2800" dirty="0" smtClean="0"/>
              <a:t>sounds </a:t>
            </a:r>
            <a:r>
              <a:rPr lang="en-GB" sz="2800" dirty="0" smtClean="0"/>
              <a:t>all work</a:t>
            </a:r>
          </a:p>
          <a:p>
            <a:r>
              <a:rPr lang="en-GB" sz="2800" dirty="0" smtClean="0"/>
              <a:t>Save your work regularly so you don’t </a:t>
            </a:r>
            <a:r>
              <a:rPr lang="en-GB" sz="2800" dirty="0" smtClean="0"/>
              <a:t>lose </a:t>
            </a:r>
            <a:r>
              <a:rPr lang="en-GB" sz="2800" dirty="0" smtClean="0"/>
              <a:t>anything</a:t>
            </a:r>
          </a:p>
          <a:p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3016495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ain Event">
  <a:themeElements>
    <a:clrScheme name="Main Event">
      <a:dk1>
        <a:sysClr val="windowText" lastClr="000000"/>
      </a:dk1>
      <a:lt1>
        <a:sysClr val="window" lastClr="FFFFFF"/>
      </a:lt1>
      <a:dk2>
        <a:srgbClr val="424242"/>
      </a:dk2>
      <a:lt2>
        <a:srgbClr val="C8C8C8"/>
      </a:lt2>
      <a:accent1>
        <a:srgbClr val="346492"/>
      </a:accent1>
      <a:accent2>
        <a:srgbClr val="6DA5D4"/>
      </a:accent2>
      <a:accent3>
        <a:srgbClr val="538C79"/>
      </a:accent3>
      <a:accent4>
        <a:srgbClr val="93B75D"/>
      </a:accent4>
      <a:accent5>
        <a:srgbClr val="DEB050"/>
      </a:accent5>
      <a:accent6>
        <a:srgbClr val="BB5354"/>
      </a:accent6>
      <a:hlink>
        <a:srgbClr val="3289DD"/>
      </a:hlink>
      <a:folHlink>
        <a:srgbClr val="859EB6"/>
      </a:folHlink>
    </a:clrScheme>
    <a:fontScheme name="Main Event">
      <a:majorFont>
        <a:latin typeface="Impact" panose="020B080603090205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Impact" panose="020B080603090205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ain Event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blipFill>
          <a:blip xmlns:r="http://schemas.openxmlformats.org/officeDocument/2006/relationships" r:embed="rId1">
            <a:duotone>
              <a:schemeClr val="phClr">
                <a:shade val="88000"/>
                <a:lumMod val="88000"/>
              </a:schemeClr>
              <a:schemeClr val="phClr"/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25400" dist="127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88000"/>
              </a:schemeClr>
            </a:gs>
          </a:gsLst>
          <a:lin ang="5400000" scaled="0"/>
        </a:gradFill>
        <a:blipFill>
          <a:blip xmlns:r="http://schemas.openxmlformats.org/officeDocument/2006/relationships" r:embed="rId2">
            <a:duotone>
              <a:schemeClr val="phClr">
                <a:shade val="48000"/>
                <a:satMod val="110000"/>
                <a:lumMod val="40000"/>
              </a:schemeClr>
              <a:schemeClr val="phClr">
                <a:tint val="90000"/>
                <a:lumMod val="10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ain Event" id="{AC372BB4-D83D-411E-B849-B641926BA760}" vid="{FE3530EC-BA5B-407C-9B36-00820F39551C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TM04033927[[fn=Main Event]]</Template>
  <TotalTime>16</TotalTime>
  <Words>413</Words>
  <Application>Microsoft Office PowerPoint</Application>
  <PresentationFormat>On-screen Show (4:3)</PresentationFormat>
  <Paragraphs>58</Paragraphs>
  <Slides>8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Arial</vt:lpstr>
      <vt:lpstr>Calibri</vt:lpstr>
      <vt:lpstr>Impact</vt:lpstr>
      <vt:lpstr>Main Event</vt:lpstr>
      <vt:lpstr>PowerPoint Presentation</vt:lpstr>
      <vt:lpstr>Choose a layout and a background</vt:lpstr>
      <vt:lpstr>To add a picture</vt:lpstr>
      <vt:lpstr>Inserting Sound</vt:lpstr>
      <vt:lpstr>Transitions</vt:lpstr>
      <vt:lpstr>Animations </vt:lpstr>
      <vt:lpstr>PowerPoint Presentation</vt:lpstr>
      <vt:lpstr>Tips and Suggestions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Emily Fenner</dc:creator>
  <cp:lastModifiedBy>Emily Fenner</cp:lastModifiedBy>
  <cp:revision>6</cp:revision>
  <dcterms:modified xsi:type="dcterms:W3CDTF">2020-04-24T10:23:32Z</dcterms:modified>
</cp:coreProperties>
</file>