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5372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079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1610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39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47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914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22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241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793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451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8949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FEF4708-2EF7-44BF-BF09-844F3997E877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59CD856-4A7F-4200-952C-D71BCEBD17C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0013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AFD32-5038-4BEC-88C7-354BE69B91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Our learning charter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2C1693-AD2F-4F72-BCD4-D806ACA4E3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PSHCE</a:t>
            </a:r>
          </a:p>
        </p:txBody>
      </p:sp>
    </p:spTree>
    <p:extLst>
      <p:ext uri="{BB962C8B-B14F-4D97-AF65-F5344CB8AC3E}">
        <p14:creationId xmlns:p14="http://schemas.microsoft.com/office/powerpoint/2010/main" val="2834438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6CBC0-A734-4ED6-B1D1-E11C15027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8B5752-A70C-447A-9F12-9C0217FE8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7" y="6272784"/>
            <a:ext cx="9720073" cy="620378"/>
          </a:xfrm>
        </p:spPr>
        <p:txBody>
          <a:bodyPr/>
          <a:lstStyle/>
          <a:p>
            <a:pPr algn="ctr"/>
            <a:r>
              <a:rPr lang="en-GB" dirty="0"/>
              <a:t>Read the scenario and think about what you understand to have happened.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47867B-27FB-4CA0-868D-3B23608142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17" t="20893" r="41392" b="25085"/>
          <a:stretch/>
        </p:blipFill>
        <p:spPr>
          <a:xfrm>
            <a:off x="2207814" y="0"/>
            <a:ext cx="7776372" cy="635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10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1117-C370-4131-A93B-6DA6F508E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C666B6-9826-4638-BD26-211055765A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Perspectives: </a:t>
            </a:r>
          </a:p>
          <a:p>
            <a:pPr lvl="1"/>
            <a:r>
              <a:rPr lang="en-GB" dirty="0"/>
              <a:t>The school’s headteacher</a:t>
            </a:r>
          </a:p>
          <a:p>
            <a:pPr lvl="1"/>
            <a:r>
              <a:rPr lang="en-GB" dirty="0"/>
              <a:t>A police officer</a:t>
            </a:r>
          </a:p>
          <a:p>
            <a:pPr lvl="1"/>
            <a:r>
              <a:rPr lang="en-GB" dirty="0"/>
              <a:t>A person from the Fire Service</a:t>
            </a:r>
          </a:p>
          <a:p>
            <a:pPr lvl="1"/>
            <a:r>
              <a:rPr lang="en-GB" dirty="0"/>
              <a:t>The children’s class teacher</a:t>
            </a:r>
          </a:p>
          <a:p>
            <a:pPr lvl="1"/>
            <a:r>
              <a:rPr lang="en-GB" dirty="0"/>
              <a:t>The children’s parents </a:t>
            </a:r>
          </a:p>
          <a:p>
            <a:pPr lvl="1"/>
            <a:endParaRPr lang="en-GB" dirty="0"/>
          </a:p>
          <a:p>
            <a:pPr marL="128016" lvl="1" indent="0">
              <a:buNone/>
            </a:pPr>
            <a:r>
              <a:rPr lang="en-GB" dirty="0"/>
              <a:t>Imagine there is a meeting in the headteacher’s office to discuss the children in the scenario.</a:t>
            </a:r>
          </a:p>
          <a:p>
            <a:pPr marL="128016" lvl="1" indent="0">
              <a:buNone/>
            </a:pPr>
            <a:endParaRPr lang="en-GB" dirty="0"/>
          </a:p>
          <a:p>
            <a:pPr marL="128016" lvl="1" indent="0">
              <a:buNone/>
            </a:pPr>
            <a:r>
              <a:rPr lang="en-GB" dirty="0"/>
              <a:t>Try and think about how each person might feel and what they might say in a meeting about the fire. </a:t>
            </a:r>
          </a:p>
          <a:p>
            <a:pPr marL="128016" lvl="1" indent="0">
              <a:buNone/>
            </a:pPr>
            <a:r>
              <a:rPr lang="en-GB" dirty="0"/>
              <a:t>The information you have </a:t>
            </a:r>
            <a:r>
              <a:rPr lang="en-GB"/>
              <a:t>on the </a:t>
            </a:r>
            <a:r>
              <a:rPr lang="en-GB" dirty="0"/>
              <a:t>role-play cards will help you.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0167C4-CE23-45E4-A3BB-8103D1329F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35" t="30400" r="28248" b="23986"/>
          <a:stretch/>
        </p:blipFill>
        <p:spPr>
          <a:xfrm>
            <a:off x="4572000" y="934762"/>
            <a:ext cx="7183226" cy="312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521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B68FE-5015-46FA-A509-CE2F1C839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FF0E9-4733-4ED3-AB13-E3CF9F596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435" y="2084832"/>
            <a:ext cx="4491942" cy="4441344"/>
          </a:xfrm>
        </p:spPr>
        <p:txBody>
          <a:bodyPr>
            <a:normAutofit/>
          </a:bodyPr>
          <a:lstStyle/>
          <a:p>
            <a:r>
              <a:rPr lang="en-GB" dirty="0"/>
              <a:t>Read each character’s role play card.</a:t>
            </a:r>
          </a:p>
          <a:p>
            <a:r>
              <a:rPr lang="en-GB" dirty="0"/>
              <a:t>Come to a decision about what should happen to the two younger children who were involved in setting the bin alight.</a:t>
            </a:r>
          </a:p>
          <a:p>
            <a:r>
              <a:rPr lang="en-GB" dirty="0"/>
              <a:t>You need to justify your decision using your discussions and evidence.</a:t>
            </a:r>
          </a:p>
          <a:p>
            <a:endParaRPr lang="en-GB" dirty="0"/>
          </a:p>
          <a:p>
            <a:r>
              <a:rPr lang="en-GB" dirty="0"/>
              <a:t>You will have the rest of this lesson and some time in the next lesson to explain your decision.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3CBADB-5BE3-4F60-949D-391A99EE94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17" t="20893" r="41392" b="25085"/>
          <a:stretch/>
        </p:blipFill>
        <p:spPr>
          <a:xfrm>
            <a:off x="5130962" y="0"/>
            <a:ext cx="7061038" cy="576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643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53186-53F0-4292-97A4-76C2EDC2A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6EB4B-05EC-4CA3-BB4B-181C2FE394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6875534" cy="4023360"/>
          </a:xfrm>
        </p:spPr>
        <p:txBody>
          <a:bodyPr/>
          <a:lstStyle/>
          <a:p>
            <a:r>
              <a:rPr lang="en-GB" dirty="0"/>
              <a:t>Look at the school’s learning charter too.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87A8CA-8169-4D8D-85A5-F2D6489BA4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26" t="20756" r="46726" b="6117"/>
          <a:stretch/>
        </p:blipFill>
        <p:spPr>
          <a:xfrm>
            <a:off x="7899662" y="0"/>
            <a:ext cx="4292338" cy="685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72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65F68-E9C6-4762-891E-C6F8AD8C3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5242FD-3877-460E-9DD8-B71AAF2B8B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7" y="3429000"/>
            <a:ext cx="9720073" cy="3123100"/>
          </a:xfrm>
        </p:spPr>
        <p:txBody>
          <a:bodyPr/>
          <a:lstStyle/>
          <a:p>
            <a:r>
              <a:rPr lang="en-GB" dirty="0"/>
              <a:t>What rights have been broken? (Think beyond the right to learn)</a:t>
            </a:r>
          </a:p>
          <a:p>
            <a:r>
              <a:rPr lang="en-GB" dirty="0"/>
              <a:t>Have the two children in the scenario behaved responsibly? </a:t>
            </a:r>
          </a:p>
          <a:p>
            <a:r>
              <a:rPr lang="en-GB" dirty="0"/>
              <a:t>Were there things that might have made responsible choices more difficult for the two children?</a:t>
            </a:r>
          </a:p>
          <a:p>
            <a:endParaRPr lang="en-GB" dirty="0"/>
          </a:p>
          <a:p>
            <a:r>
              <a:rPr lang="en-GB" dirty="0"/>
              <a:t>Jot down some notes/ideas on a piece of paper – you will need to remember your thoughts next week.</a:t>
            </a:r>
          </a:p>
        </p:txBody>
      </p:sp>
      <p:pic>
        <p:nvPicPr>
          <p:cNvPr id="2052" name="Picture 4" descr="Thinking Brain Cliparts - Cliparts Zone">
            <a:extLst>
              <a:ext uri="{FF2B5EF4-FFF2-40B4-BE49-F238E27FC236}">
                <a16:creationId xmlns:a16="http://schemas.microsoft.com/office/drawing/2014/main" id="{94F56276-718E-454E-8936-67E513F9A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87" y="661415"/>
            <a:ext cx="2564337" cy="2463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8020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15</TotalTime>
  <Words>221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Tw Cen MT</vt:lpstr>
      <vt:lpstr>Tw Cen MT Condensed</vt:lpstr>
      <vt:lpstr>Wingdings 3</vt:lpstr>
      <vt:lpstr>Integral</vt:lpstr>
      <vt:lpstr>Our learning charter</vt:lpstr>
      <vt:lpstr>PowerPoint Presentation</vt:lpstr>
      <vt:lpstr>PowerPoint Presentation</vt:lpstr>
      <vt:lpstr>Activity </vt:lpstr>
      <vt:lpstr>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learning charter</dc:title>
  <dc:creator>Emily Fenner</dc:creator>
  <cp:lastModifiedBy>Emily Fenner</cp:lastModifiedBy>
  <cp:revision>3</cp:revision>
  <dcterms:created xsi:type="dcterms:W3CDTF">2021-09-27T17:12:48Z</dcterms:created>
  <dcterms:modified xsi:type="dcterms:W3CDTF">2021-09-27T17:31:13Z</dcterms:modified>
</cp:coreProperties>
</file>