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4"/>
  </p:sldMasterIdLst>
  <p:notesMasterIdLst>
    <p:notesMasterId r:id="rId16"/>
  </p:notesMasterIdLst>
  <p:sldIdLst>
    <p:sldId id="256" r:id="rId5"/>
    <p:sldId id="331" r:id="rId6"/>
    <p:sldId id="362" r:id="rId7"/>
    <p:sldId id="388" r:id="rId8"/>
    <p:sldId id="404" r:id="rId9"/>
    <p:sldId id="405" r:id="rId10"/>
    <p:sldId id="411" r:id="rId11"/>
    <p:sldId id="412" r:id="rId12"/>
    <p:sldId id="418" r:id="rId13"/>
    <p:sldId id="416" r:id="rId14"/>
    <p:sldId id="417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DCA2FA8-F7B1-4B0D-8C1F-79975B8AB220}" v="2" dt="2020-09-09T07:02:20.687"/>
    <p1510:client id="{A93832EF-1AA5-0221-E2D3-DAB9BA4D2332}" v="10" dt="2020-09-09T09:57:25.6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03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George" userId="S::sophie.george@binfieldschool.com::4f28b023-62da-4b6d-b7ef-1a072026c160" providerId="AD" clId="Web-{A93832EF-1AA5-0221-E2D3-DAB9BA4D2332}"/>
    <pc:docChg chg="delSld">
      <pc:chgData name="Sophie George" userId="S::sophie.george@binfieldschool.com::4f28b023-62da-4b6d-b7ef-1a072026c160" providerId="AD" clId="Web-{A93832EF-1AA5-0221-E2D3-DAB9BA4D2332}" dt="2020-09-09T09:57:25.612" v="9"/>
      <pc:docMkLst>
        <pc:docMk/>
      </pc:docMkLst>
      <pc:sldChg chg="del">
        <pc:chgData name="Sophie George" userId="S::sophie.george@binfieldschool.com::4f28b023-62da-4b6d-b7ef-1a072026c160" providerId="AD" clId="Web-{A93832EF-1AA5-0221-E2D3-DAB9BA4D2332}" dt="2020-09-09T09:56:26.218" v="0"/>
        <pc:sldMkLst>
          <pc:docMk/>
          <pc:sldMk cId="1010573313" sldId="259"/>
        </pc:sldMkLst>
      </pc:sldChg>
      <pc:sldChg chg="del">
        <pc:chgData name="Sophie George" userId="S::sophie.george@binfieldschool.com::4f28b023-62da-4b6d-b7ef-1a072026c160" providerId="AD" clId="Web-{A93832EF-1AA5-0221-E2D3-DAB9BA4D2332}" dt="2020-09-09T09:56:52.751" v="1"/>
        <pc:sldMkLst>
          <pc:docMk/>
          <pc:sldMk cId="1443148965" sldId="265"/>
        </pc:sldMkLst>
      </pc:sldChg>
      <pc:sldChg chg="del">
        <pc:chgData name="Sophie George" userId="S::sophie.george@binfieldschool.com::4f28b023-62da-4b6d-b7ef-1a072026c160" providerId="AD" clId="Web-{A93832EF-1AA5-0221-E2D3-DAB9BA4D2332}" dt="2020-09-09T09:56:56.173" v="2"/>
        <pc:sldMkLst>
          <pc:docMk/>
          <pc:sldMk cId="1244083203" sldId="267"/>
        </pc:sldMkLst>
      </pc:sldChg>
      <pc:sldChg chg="del">
        <pc:chgData name="Sophie George" userId="S::sophie.george@binfieldschool.com::4f28b023-62da-4b6d-b7ef-1a072026c160" providerId="AD" clId="Web-{A93832EF-1AA5-0221-E2D3-DAB9BA4D2332}" dt="2020-09-09T09:57:02.595" v="4"/>
        <pc:sldMkLst>
          <pc:docMk/>
          <pc:sldMk cId="2227423663" sldId="268"/>
        </pc:sldMkLst>
      </pc:sldChg>
      <pc:sldChg chg="del">
        <pc:chgData name="Sophie George" userId="S::sophie.george@binfieldschool.com::4f28b023-62da-4b6d-b7ef-1a072026c160" providerId="AD" clId="Web-{A93832EF-1AA5-0221-E2D3-DAB9BA4D2332}" dt="2020-09-09T09:57:23.675" v="7"/>
        <pc:sldMkLst>
          <pc:docMk/>
          <pc:sldMk cId="233577615" sldId="270"/>
        </pc:sldMkLst>
      </pc:sldChg>
      <pc:sldChg chg="del">
        <pc:chgData name="Sophie George" userId="S::sophie.george@binfieldschool.com::4f28b023-62da-4b6d-b7ef-1a072026c160" providerId="AD" clId="Web-{A93832EF-1AA5-0221-E2D3-DAB9BA4D2332}" dt="2020-09-09T09:57:24.690" v="8"/>
        <pc:sldMkLst>
          <pc:docMk/>
          <pc:sldMk cId="1324048780" sldId="271"/>
        </pc:sldMkLst>
      </pc:sldChg>
      <pc:sldChg chg="del">
        <pc:chgData name="Sophie George" userId="S::sophie.george@binfieldschool.com::4f28b023-62da-4b6d-b7ef-1a072026c160" providerId="AD" clId="Web-{A93832EF-1AA5-0221-E2D3-DAB9BA4D2332}" dt="2020-09-09T09:57:25.612" v="9"/>
        <pc:sldMkLst>
          <pc:docMk/>
          <pc:sldMk cId="181420571" sldId="272"/>
        </pc:sldMkLst>
      </pc:sldChg>
      <pc:sldChg chg="del">
        <pc:chgData name="Sophie George" userId="S::sophie.george@binfieldschool.com::4f28b023-62da-4b6d-b7ef-1a072026c160" providerId="AD" clId="Web-{A93832EF-1AA5-0221-E2D3-DAB9BA4D2332}" dt="2020-09-09T09:57:07.236" v="6"/>
        <pc:sldMkLst>
          <pc:docMk/>
          <pc:sldMk cId="1255103705" sldId="273"/>
        </pc:sldMkLst>
      </pc:sldChg>
      <pc:sldChg chg="del">
        <pc:chgData name="Sophie George" userId="S::sophie.george@binfieldschool.com::4f28b023-62da-4b6d-b7ef-1a072026c160" providerId="AD" clId="Web-{A93832EF-1AA5-0221-E2D3-DAB9BA4D2332}" dt="2020-09-09T09:57:05.877" v="5"/>
        <pc:sldMkLst>
          <pc:docMk/>
          <pc:sldMk cId="2323545527" sldId="304"/>
        </pc:sldMkLst>
      </pc:sldChg>
      <pc:sldChg chg="del">
        <pc:chgData name="Sophie George" userId="S::sophie.george@binfieldschool.com::4f28b023-62da-4b6d-b7ef-1a072026c160" providerId="AD" clId="Web-{A93832EF-1AA5-0221-E2D3-DAB9BA4D2332}" dt="2020-09-09T09:57:01.329" v="3"/>
        <pc:sldMkLst>
          <pc:docMk/>
          <pc:sldMk cId="1512979854" sldId="419"/>
        </pc:sldMkLst>
      </pc:sldChg>
    </pc:docChg>
  </pc:docChgLst>
  <pc:docChgLst>
    <pc:chgData name="Alice Watton" userId="S::alice.watton@binfieldschool.com::6069b4f6-8cea-49bf-a38a-e31e2340431d" providerId="AD" clId="Web-{3DCA2FA8-F7B1-4B0D-8C1F-79975B8AB220}"/>
    <pc:docChg chg="modSld">
      <pc:chgData name="Alice Watton" userId="S::alice.watton@binfieldschool.com::6069b4f6-8cea-49bf-a38a-e31e2340431d" providerId="AD" clId="Web-{3DCA2FA8-F7B1-4B0D-8C1F-79975B8AB220}" dt="2020-09-09T07:02:20.687" v="1"/>
      <pc:docMkLst>
        <pc:docMk/>
      </pc:docMkLst>
      <pc:sldChg chg="addSp delSp modSp">
        <pc:chgData name="Alice Watton" userId="S::alice.watton@binfieldschool.com::6069b4f6-8cea-49bf-a38a-e31e2340431d" providerId="AD" clId="Web-{3DCA2FA8-F7B1-4B0D-8C1F-79975B8AB220}" dt="2020-09-09T07:02:20.687" v="1"/>
        <pc:sldMkLst>
          <pc:docMk/>
          <pc:sldMk cId="2323545527" sldId="304"/>
        </pc:sldMkLst>
        <pc:picChg chg="add del mod">
          <ac:chgData name="Alice Watton" userId="S::alice.watton@binfieldschool.com::6069b4f6-8cea-49bf-a38a-e31e2340431d" providerId="AD" clId="Web-{3DCA2FA8-F7B1-4B0D-8C1F-79975B8AB220}" dt="2020-09-09T07:02:20.687" v="1"/>
          <ac:picMkLst>
            <pc:docMk/>
            <pc:sldMk cId="2323545527" sldId="304"/>
            <ac:picMk id="6" creationId="{1A08DA68-5F25-4FFE-8210-B71A296D9D0C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597EF2-1663-4E20-B859-78474C086C90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1CDEEA-FA42-4E93-A3EA-FD28E9BE98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4680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171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819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859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425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22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653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94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883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523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455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5277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8373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308586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774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1376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888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6E867-73DE-4A82-BB44-EC0BF7E8F362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658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6307" y="5108313"/>
            <a:ext cx="7755714" cy="1646302"/>
          </a:xfrm>
        </p:spPr>
        <p:txBody>
          <a:bodyPr/>
          <a:lstStyle/>
          <a:p>
            <a:pPr algn="ctr"/>
            <a:r>
              <a:rPr lang="en-GB" sz="4400" dirty="0">
                <a:solidFill>
                  <a:srgbClr val="002060"/>
                </a:solidFill>
                <a:latin typeface="Twinkl Cursive Looped" panose="02000000000000000000" pitchFamily="2" charset="0"/>
              </a:rPr>
              <a:t>Buddy’s Morning Task:</a:t>
            </a:r>
            <a:br>
              <a:rPr lang="en-GB" sz="4400" dirty="0">
                <a:solidFill>
                  <a:srgbClr val="002060"/>
                </a:solidFill>
                <a:latin typeface="Twinkl Cursive Looped" panose="02000000000000000000" pitchFamily="2" charset="0"/>
              </a:rPr>
            </a:br>
            <a:r>
              <a:rPr lang="en-GB" sz="3600" dirty="0">
                <a:solidFill>
                  <a:srgbClr val="002060"/>
                </a:solidFill>
                <a:latin typeface="Twinkl Cursive Looped" panose="02000000000000000000" pitchFamily="2" charset="0"/>
              </a:rPr>
              <a:t>Please can you </a:t>
            </a:r>
            <a:r>
              <a:rPr lang="en-GB" sz="36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draw</a:t>
            </a:r>
            <a:r>
              <a:rPr lang="en-GB" sz="3600" dirty="0">
                <a:solidFill>
                  <a:srgbClr val="002060"/>
                </a:solidFill>
                <a:latin typeface="Twinkl Cursive Looped" panose="02000000000000000000" pitchFamily="2" charset="0"/>
              </a:rPr>
              <a:t> a final </a:t>
            </a:r>
            <a:r>
              <a:rPr lang="en-GB" sz="36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Coronavirus Picture inspired by Banksy </a:t>
            </a:r>
            <a:r>
              <a:rPr lang="en-GB" sz="3600" dirty="0">
                <a:solidFill>
                  <a:srgbClr val="002060"/>
                </a:solidFill>
                <a:latin typeface="Twinkl Cursive Looped" panose="02000000000000000000" pitchFamily="2" charset="0"/>
              </a:rPr>
              <a:t>for the School Entrance!</a:t>
            </a:r>
            <a:br>
              <a:rPr lang="en-GB" sz="3600" dirty="0">
                <a:solidFill>
                  <a:srgbClr val="002060"/>
                </a:solidFill>
                <a:latin typeface="Twinkl Cursive Looped" panose="02000000000000000000" pitchFamily="2" charset="0"/>
              </a:rPr>
            </a:br>
            <a:br>
              <a:rPr lang="en-GB" sz="3600" dirty="0">
                <a:solidFill>
                  <a:srgbClr val="002060"/>
                </a:solidFill>
                <a:latin typeface="Twinkl Cursive Looped" panose="02000000000000000000" pitchFamily="2" charset="0"/>
              </a:rPr>
            </a:br>
            <a:r>
              <a:rPr lang="en-GB" sz="3600" dirty="0">
                <a:solidFill>
                  <a:srgbClr val="002060"/>
                </a:solidFill>
                <a:latin typeface="Twinkl Cursive Looped" panose="02000000000000000000" pitchFamily="2" charset="0"/>
              </a:rPr>
              <a:t>Please be </a:t>
            </a:r>
            <a:r>
              <a:rPr lang="en-GB" sz="36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really neat </a:t>
            </a:r>
            <a:r>
              <a:rPr lang="en-GB" sz="3600" dirty="0">
                <a:solidFill>
                  <a:srgbClr val="002060"/>
                </a:solidFill>
                <a:latin typeface="Twinkl Cursive Looped" panose="02000000000000000000" pitchFamily="2" charset="0"/>
              </a:rPr>
              <a:t>and colour in one direction. </a:t>
            </a:r>
            <a:br>
              <a:rPr lang="en-GB" sz="3600" dirty="0">
                <a:solidFill>
                  <a:srgbClr val="002060"/>
                </a:solidFill>
                <a:latin typeface="Twinkl Cursive Looped" panose="02000000000000000000" pitchFamily="2" charset="0"/>
              </a:rPr>
            </a:br>
            <a:br>
              <a:rPr lang="en-GB" sz="3600" dirty="0">
                <a:solidFill>
                  <a:srgbClr val="002060"/>
                </a:solidFill>
                <a:latin typeface="Twinkl Cursive Looped" panose="02000000000000000000" pitchFamily="2" charset="0"/>
              </a:rPr>
            </a:br>
            <a:r>
              <a:rPr lang="en-GB" sz="36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Don’t rush </a:t>
            </a:r>
            <a:r>
              <a:rPr lang="en-GB" sz="3600" dirty="0">
                <a:solidFill>
                  <a:srgbClr val="002060"/>
                </a:solidFill>
                <a:latin typeface="Twinkl Cursive Looped" panose="02000000000000000000" pitchFamily="2" charset="0"/>
              </a:rPr>
              <a:t>we will finish them tomorrow afternoon. </a:t>
            </a:r>
            <a:endParaRPr lang="en-GB" sz="3600" dirty="0">
              <a:latin typeface="Twinkl Cursive Looped" panose="02000000000000000000" pitchFamily="2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6F827FA-CC9A-4D9C-83A2-764A701D560F}"/>
              </a:ext>
            </a:extLst>
          </p:cNvPr>
          <p:cNvSpPr txBox="1">
            <a:spLocks/>
          </p:cNvSpPr>
          <p:nvPr/>
        </p:nvSpPr>
        <p:spPr>
          <a:xfrm>
            <a:off x="354292" y="-91059"/>
            <a:ext cx="7061201" cy="98552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b="1" dirty="0">
                <a:solidFill>
                  <a:srgbClr val="002060"/>
                </a:solidFill>
                <a:latin typeface="Twinkl Cursive Looped" panose="02000000000000000000" pitchFamily="2" charset="0"/>
              </a:rPr>
              <a:t>GOOD MORNING!</a:t>
            </a: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354292" y="55702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142403" y="2830925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tar: 5 Points 8">
            <a:extLst>
              <a:ext uri="{FF2B5EF4-FFF2-40B4-BE49-F238E27FC236}">
                <a16:creationId xmlns:a16="http://schemas.microsoft.com/office/drawing/2014/main" id="{B106BAD1-06EF-451C-A01A-FE51C72B2F9F}"/>
              </a:ext>
            </a:extLst>
          </p:cNvPr>
          <p:cNvSpPr/>
          <p:nvPr/>
        </p:nvSpPr>
        <p:spPr>
          <a:xfrm>
            <a:off x="37878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1092104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1018789" y="2830925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0882668" y="55702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0F3B891-3DE3-4351-A4DD-85494E31E6D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371" t="19311" r="16055" b="10611"/>
          <a:stretch/>
        </p:blipFill>
        <p:spPr>
          <a:xfrm>
            <a:off x="8713784" y="359988"/>
            <a:ext cx="2541389" cy="3735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2114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D46A8B55-C11A-4C8F-96E7-7DA618FFBC74}"/>
              </a:ext>
            </a:extLst>
          </p:cNvPr>
          <p:cNvSpPr/>
          <p:nvPr/>
        </p:nvSpPr>
        <p:spPr>
          <a:xfrm>
            <a:off x="5389418" y="3235806"/>
            <a:ext cx="5223164" cy="2319868"/>
          </a:xfrm>
          <a:prstGeom prst="wedgeRoundRectCallout">
            <a:avLst>
              <a:gd name="adj1" fmla="val -62743"/>
              <a:gd name="adj2" fmla="val 46973"/>
              <a:gd name="adj3" fmla="val 16667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3BA171-7CCC-4BEE-896E-AEAA62CDB8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957" y="0"/>
            <a:ext cx="8551333" cy="1646302"/>
          </a:xfrm>
        </p:spPr>
        <p:txBody>
          <a:bodyPr/>
          <a:lstStyle/>
          <a:p>
            <a:r>
              <a:rPr lang="en-GB" dirty="0"/>
              <a:t>Wednesday 9</a:t>
            </a:r>
            <a:r>
              <a:rPr lang="en-GB" baseline="30000" dirty="0"/>
              <a:t>th</a:t>
            </a:r>
            <a:r>
              <a:rPr lang="en-GB" dirty="0"/>
              <a:t> September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03A361-4E9E-4FC3-9ABC-56F26B487E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4957" y="2138906"/>
            <a:ext cx="9368752" cy="1096899"/>
          </a:xfrm>
        </p:spPr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understand place value in 3 digit numbers.</a:t>
            </a:r>
          </a:p>
          <a:p>
            <a:pPr algn="ctr"/>
            <a:r>
              <a:rPr lang="en-US" sz="28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C: Place Value</a:t>
            </a:r>
            <a:endParaRPr lang="en-GB" sz="28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1CFD36-D5C5-4936-8EF1-C3285E4267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4317" l="375" r="100000">
                        <a14:foregroundMark x1="47000" y1="51962" x2="47000" y2="51962"/>
                        <a14:foregroundMark x1="64875" y1="54398" x2="64875" y2="54398"/>
                        <a14:foregroundMark x1="45125" y1="65088" x2="45125" y2="65088"/>
                        <a14:foregroundMark x1="50500" y1="51556" x2="50500" y2="51556"/>
                        <a14:foregroundMark x1="65625" y1="50474" x2="65625" y2="50474"/>
                        <a14:foregroundMark x1="11000" y1="34777" x2="11000" y2="34777"/>
                        <a14:foregroundMark x1="32125" y1="9743" x2="32125" y2="9743"/>
                        <a14:foregroundMark x1="74500" y1="8254" x2="74500" y2="8254"/>
                        <a14:foregroundMark x1="69625" y1="13126" x2="69625" y2="13126"/>
                        <a14:foregroundMark x1="75250" y1="1759" x2="75250" y2="1759"/>
                        <a14:foregroundMark x1="94000" y1="24493" x2="94000" y2="24493"/>
                        <a14:foregroundMark x1="62375" y1="53586" x2="62375" y2="53586"/>
                        <a14:foregroundMark x1="48000" y1="53180" x2="48000" y2="531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732" y="2990573"/>
            <a:ext cx="4321643" cy="3992118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5902036" y="3622196"/>
            <a:ext cx="4710546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Today, Miss Watton is looking for amazing </a:t>
            </a:r>
            <a:r>
              <a:rPr lang="en-US" sz="4400" dirty="0">
                <a:solidFill>
                  <a:srgbClr val="FFFF00"/>
                </a:solidFill>
                <a:latin typeface="+mj-lt"/>
                <a:cs typeface="Times New Roman" panose="02020603050405020304" pitchFamily="18" charset="0"/>
              </a:rPr>
              <a:t>MATHS LANGUAGE</a:t>
            </a:r>
            <a:r>
              <a:rPr lang="en-US" sz="28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! </a:t>
            </a:r>
            <a:endParaRPr lang="en-GB" sz="28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461165" y="492603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2099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the number represented by each image.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51" name="Group 750">
            <a:extLst>
              <a:ext uri="{FF2B5EF4-FFF2-40B4-BE49-F238E27FC236}">
                <a16:creationId xmlns:a16="http://schemas.microsoft.com/office/drawing/2014/main" id="{DBAA2AEE-45D8-409D-88BE-6C6B10FB7E1F}"/>
              </a:ext>
            </a:extLst>
          </p:cNvPr>
          <p:cNvGrpSpPr/>
          <p:nvPr/>
        </p:nvGrpSpPr>
        <p:grpSpPr>
          <a:xfrm>
            <a:off x="1551815" y="6454318"/>
            <a:ext cx="1231337" cy="403587"/>
            <a:chOff x="27814" y="6454317"/>
            <a:chExt cx="1231337" cy="403587"/>
          </a:xfrm>
        </p:grpSpPr>
        <p:pic>
          <p:nvPicPr>
            <p:cNvPr id="752" name="Picture 75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F0DBE964-731F-47CD-BD41-D9FDD4743BD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753" name="TextBox 8">
              <a:extLst>
                <a:ext uri="{FF2B5EF4-FFF2-40B4-BE49-F238E27FC236}">
                  <a16:creationId xmlns:a16="http://schemas.microsoft.com/office/drawing/2014/main" id="{0BBCFA39-6BE4-4CCF-88D6-2D3A4DE7CA9F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754" name="Table 753">
            <a:extLst>
              <a:ext uri="{FF2B5EF4-FFF2-40B4-BE49-F238E27FC236}">
                <a16:creationId xmlns:a16="http://schemas.microsoft.com/office/drawing/2014/main" id="{93A533F5-42BE-4E7D-916C-0D037A9BB1C7}"/>
              </a:ext>
            </a:extLst>
          </p:cNvPr>
          <p:cNvGraphicFramePr>
            <a:graphicFrameLocks noGrp="1"/>
          </p:cNvGraphicFramePr>
          <p:nvPr/>
        </p:nvGraphicFramePr>
        <p:xfrm>
          <a:off x="2361165" y="1418787"/>
          <a:ext cx="3799146" cy="21816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6382">
                  <a:extLst>
                    <a:ext uri="{9D8B030D-6E8A-4147-A177-3AD203B41FA5}">
                      <a16:colId xmlns:a16="http://schemas.microsoft.com/office/drawing/2014/main" val="2328959457"/>
                    </a:ext>
                  </a:extLst>
                </a:gridCol>
                <a:gridCol w="1266382">
                  <a:extLst>
                    <a:ext uri="{9D8B030D-6E8A-4147-A177-3AD203B41FA5}">
                      <a16:colId xmlns:a16="http://schemas.microsoft.com/office/drawing/2014/main" val="1014935828"/>
                    </a:ext>
                  </a:extLst>
                </a:gridCol>
                <a:gridCol w="1266382">
                  <a:extLst>
                    <a:ext uri="{9D8B030D-6E8A-4147-A177-3AD203B41FA5}">
                      <a16:colId xmlns:a16="http://schemas.microsoft.com/office/drawing/2014/main" val="2382876820"/>
                    </a:ext>
                  </a:extLst>
                </a:gridCol>
              </a:tblGrid>
              <a:tr h="419209"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latin typeface="Century Gothic" panose="020B050202020202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latin typeface="Century Gothic" panose="020B050202020202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6829834"/>
                  </a:ext>
                </a:extLst>
              </a:tr>
              <a:tr h="1572036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4466289"/>
                  </a:ext>
                </a:extLst>
              </a:tr>
            </a:tbl>
          </a:graphicData>
        </a:graphic>
      </p:graphicFrame>
      <p:grpSp>
        <p:nvGrpSpPr>
          <p:cNvPr id="755" name="Group 754">
            <a:extLst>
              <a:ext uri="{FF2B5EF4-FFF2-40B4-BE49-F238E27FC236}">
                <a16:creationId xmlns:a16="http://schemas.microsoft.com/office/drawing/2014/main" id="{AFAC5DBE-1394-4AC6-9A92-C086C10B5067}"/>
              </a:ext>
            </a:extLst>
          </p:cNvPr>
          <p:cNvGrpSpPr/>
          <p:nvPr/>
        </p:nvGrpSpPr>
        <p:grpSpPr>
          <a:xfrm>
            <a:off x="2835353" y="2342035"/>
            <a:ext cx="368102" cy="882125"/>
            <a:chOff x="4520320" y="7148724"/>
            <a:chExt cx="203093" cy="486694"/>
          </a:xfrm>
        </p:grpSpPr>
        <p:sp>
          <p:nvSpPr>
            <p:cNvPr id="756" name="Oval 755">
              <a:extLst>
                <a:ext uri="{FF2B5EF4-FFF2-40B4-BE49-F238E27FC236}">
                  <a16:creationId xmlns:a16="http://schemas.microsoft.com/office/drawing/2014/main" id="{CC95D784-C617-4550-AFC5-D52C088435AE}"/>
                </a:ext>
              </a:extLst>
            </p:cNvPr>
            <p:cNvSpPr/>
            <p:nvPr/>
          </p:nvSpPr>
          <p:spPr>
            <a:xfrm rot="5400000" flipH="1" flipV="1">
              <a:off x="4520107" y="7432114"/>
              <a:ext cx="203517" cy="203092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7" name="Oval 756">
              <a:extLst>
                <a:ext uri="{FF2B5EF4-FFF2-40B4-BE49-F238E27FC236}">
                  <a16:creationId xmlns:a16="http://schemas.microsoft.com/office/drawing/2014/main" id="{3635F50D-7B1F-4A5B-8F0D-ECBC46784471}"/>
                </a:ext>
              </a:extLst>
            </p:cNvPr>
            <p:cNvSpPr/>
            <p:nvPr/>
          </p:nvSpPr>
          <p:spPr>
            <a:xfrm rot="5400000" flipH="1" flipV="1">
              <a:off x="4520108" y="7148937"/>
              <a:ext cx="203517" cy="203092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759" name="Table 758">
            <a:extLst>
              <a:ext uri="{FF2B5EF4-FFF2-40B4-BE49-F238E27FC236}">
                <a16:creationId xmlns:a16="http://schemas.microsoft.com/office/drawing/2014/main" id="{9DB85EF8-E0E0-4010-9202-95B66AC9769B}"/>
              </a:ext>
            </a:extLst>
          </p:cNvPr>
          <p:cNvGraphicFramePr>
            <a:graphicFrameLocks noGrp="1"/>
          </p:cNvGraphicFramePr>
          <p:nvPr/>
        </p:nvGraphicFramePr>
        <p:xfrm>
          <a:off x="6468815" y="1454760"/>
          <a:ext cx="3335894" cy="12269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35894">
                  <a:extLst>
                    <a:ext uri="{9D8B030D-6E8A-4147-A177-3AD203B41FA5}">
                      <a16:colId xmlns:a16="http://schemas.microsoft.com/office/drawing/2014/main" val="1388650516"/>
                    </a:ext>
                  </a:extLst>
                </a:gridCol>
              </a:tblGrid>
              <a:tr h="1226978">
                <a:tc>
                  <a:txBody>
                    <a:bodyPr/>
                    <a:lstStyle/>
                    <a:p>
                      <a:endParaRPr lang="en-GB" sz="6000" dirty="0"/>
                    </a:p>
                  </a:txBody>
                  <a:tcPr marL="73429" marR="73429" marT="153372" marB="153372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67413289"/>
                  </a:ext>
                </a:extLst>
              </a:tr>
            </a:tbl>
          </a:graphicData>
        </a:graphic>
      </p:graphicFrame>
      <p:graphicFrame>
        <p:nvGraphicFramePr>
          <p:cNvPr id="772" name="Table 771">
            <a:extLst>
              <a:ext uri="{FF2B5EF4-FFF2-40B4-BE49-F238E27FC236}">
                <a16:creationId xmlns:a16="http://schemas.microsoft.com/office/drawing/2014/main" id="{7B6A619B-447F-427D-AA30-E3561FAD3165}"/>
              </a:ext>
            </a:extLst>
          </p:cNvPr>
          <p:cNvGraphicFramePr>
            <a:graphicFrameLocks noGrp="1"/>
          </p:cNvGraphicFramePr>
          <p:nvPr/>
        </p:nvGraphicFramePr>
        <p:xfrm>
          <a:off x="6515581" y="3831273"/>
          <a:ext cx="3289128" cy="12269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89128">
                  <a:extLst>
                    <a:ext uri="{9D8B030D-6E8A-4147-A177-3AD203B41FA5}">
                      <a16:colId xmlns:a16="http://schemas.microsoft.com/office/drawing/2014/main" val="1388650516"/>
                    </a:ext>
                  </a:extLst>
                </a:gridCol>
              </a:tblGrid>
              <a:tr h="1226978">
                <a:tc>
                  <a:txBody>
                    <a:bodyPr/>
                    <a:lstStyle/>
                    <a:p>
                      <a:endParaRPr lang="en-GB" sz="6000" dirty="0"/>
                    </a:p>
                  </a:txBody>
                  <a:tcPr marL="73429" marR="73429" marT="153372" marB="153372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67413289"/>
                  </a:ext>
                </a:extLst>
              </a:tr>
            </a:tbl>
          </a:graphicData>
        </a:graphic>
      </p:graphicFrame>
      <p:sp>
        <p:nvSpPr>
          <p:cNvPr id="773" name="Oval 772">
            <a:extLst>
              <a:ext uri="{FF2B5EF4-FFF2-40B4-BE49-F238E27FC236}">
                <a16:creationId xmlns:a16="http://schemas.microsoft.com/office/drawing/2014/main" id="{8AB0E0A7-F137-4960-8205-35D5499C8448}"/>
              </a:ext>
            </a:extLst>
          </p:cNvPr>
          <p:cNvSpPr/>
          <p:nvPr/>
        </p:nvSpPr>
        <p:spPr>
          <a:xfrm>
            <a:off x="3364223" y="4024732"/>
            <a:ext cx="946104" cy="952113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1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100</a:t>
            </a:r>
          </a:p>
        </p:txBody>
      </p:sp>
      <p:sp>
        <p:nvSpPr>
          <p:cNvPr id="774" name="Oval 773">
            <a:extLst>
              <a:ext uri="{FF2B5EF4-FFF2-40B4-BE49-F238E27FC236}">
                <a16:creationId xmlns:a16="http://schemas.microsoft.com/office/drawing/2014/main" id="{4652E76E-AC47-4200-A51F-D4A0E941BA10}"/>
              </a:ext>
            </a:extLst>
          </p:cNvPr>
          <p:cNvSpPr/>
          <p:nvPr/>
        </p:nvSpPr>
        <p:spPr>
          <a:xfrm>
            <a:off x="3364223" y="5058252"/>
            <a:ext cx="946104" cy="952113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1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100</a:t>
            </a:r>
          </a:p>
        </p:txBody>
      </p:sp>
      <p:sp>
        <p:nvSpPr>
          <p:cNvPr id="775" name="Oval 774">
            <a:extLst>
              <a:ext uri="{FF2B5EF4-FFF2-40B4-BE49-F238E27FC236}">
                <a16:creationId xmlns:a16="http://schemas.microsoft.com/office/drawing/2014/main" id="{1981886D-9A8E-4D07-86F3-402487CC7048}"/>
              </a:ext>
            </a:extLst>
          </p:cNvPr>
          <p:cNvSpPr/>
          <p:nvPr/>
        </p:nvSpPr>
        <p:spPr>
          <a:xfrm>
            <a:off x="4418906" y="4024732"/>
            <a:ext cx="946104" cy="952113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1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100</a:t>
            </a:r>
          </a:p>
        </p:txBody>
      </p:sp>
      <p:sp>
        <p:nvSpPr>
          <p:cNvPr id="776" name="Oval 775">
            <a:extLst>
              <a:ext uri="{FF2B5EF4-FFF2-40B4-BE49-F238E27FC236}">
                <a16:creationId xmlns:a16="http://schemas.microsoft.com/office/drawing/2014/main" id="{0B87CF9F-2B95-480B-9297-1F7284130BE3}"/>
              </a:ext>
            </a:extLst>
          </p:cNvPr>
          <p:cNvSpPr/>
          <p:nvPr/>
        </p:nvSpPr>
        <p:spPr>
          <a:xfrm>
            <a:off x="2309540" y="5058252"/>
            <a:ext cx="946104" cy="952113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1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100</a:t>
            </a:r>
          </a:p>
        </p:txBody>
      </p:sp>
      <p:sp>
        <p:nvSpPr>
          <p:cNvPr id="777" name="Oval 776">
            <a:extLst>
              <a:ext uri="{FF2B5EF4-FFF2-40B4-BE49-F238E27FC236}">
                <a16:creationId xmlns:a16="http://schemas.microsoft.com/office/drawing/2014/main" id="{95B0EC6B-D2B5-4EE0-A106-8B43FE853E3B}"/>
              </a:ext>
            </a:extLst>
          </p:cNvPr>
          <p:cNvSpPr/>
          <p:nvPr/>
        </p:nvSpPr>
        <p:spPr>
          <a:xfrm>
            <a:off x="2309540" y="4024732"/>
            <a:ext cx="946104" cy="952113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1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100</a:t>
            </a:r>
          </a:p>
        </p:txBody>
      </p:sp>
      <p:sp>
        <p:nvSpPr>
          <p:cNvPr id="779" name="Oval 778">
            <a:extLst>
              <a:ext uri="{FF2B5EF4-FFF2-40B4-BE49-F238E27FC236}">
                <a16:creationId xmlns:a16="http://schemas.microsoft.com/office/drawing/2014/main" id="{75FFE654-4C96-4F9D-ABDE-A1A9169F928F}"/>
              </a:ext>
            </a:extLst>
          </p:cNvPr>
          <p:cNvSpPr/>
          <p:nvPr/>
        </p:nvSpPr>
        <p:spPr>
          <a:xfrm>
            <a:off x="5473589" y="4024732"/>
            <a:ext cx="946104" cy="952113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1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100</a:t>
            </a:r>
          </a:p>
        </p:txBody>
      </p:sp>
    </p:spTree>
    <p:extLst>
      <p:ext uri="{BB962C8B-B14F-4D97-AF65-F5344CB8AC3E}">
        <p14:creationId xmlns:p14="http://schemas.microsoft.com/office/powerpoint/2010/main" val="5980827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the number represented by each image.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51" name="Group 750">
            <a:extLst>
              <a:ext uri="{FF2B5EF4-FFF2-40B4-BE49-F238E27FC236}">
                <a16:creationId xmlns:a16="http://schemas.microsoft.com/office/drawing/2014/main" id="{DBAA2AEE-45D8-409D-88BE-6C6B10FB7E1F}"/>
              </a:ext>
            </a:extLst>
          </p:cNvPr>
          <p:cNvGrpSpPr/>
          <p:nvPr/>
        </p:nvGrpSpPr>
        <p:grpSpPr>
          <a:xfrm>
            <a:off x="1551815" y="6454318"/>
            <a:ext cx="1231337" cy="403587"/>
            <a:chOff x="27814" y="6454317"/>
            <a:chExt cx="1231337" cy="403587"/>
          </a:xfrm>
        </p:grpSpPr>
        <p:pic>
          <p:nvPicPr>
            <p:cNvPr id="752" name="Picture 75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F0DBE964-731F-47CD-BD41-D9FDD4743BD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753" name="TextBox 8">
              <a:extLst>
                <a:ext uri="{FF2B5EF4-FFF2-40B4-BE49-F238E27FC236}">
                  <a16:creationId xmlns:a16="http://schemas.microsoft.com/office/drawing/2014/main" id="{0BBCFA39-6BE4-4CCF-88D6-2D3A4DE7CA9F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754" name="Table 753">
            <a:extLst>
              <a:ext uri="{FF2B5EF4-FFF2-40B4-BE49-F238E27FC236}">
                <a16:creationId xmlns:a16="http://schemas.microsoft.com/office/drawing/2014/main" id="{93A533F5-42BE-4E7D-916C-0D037A9BB1C7}"/>
              </a:ext>
            </a:extLst>
          </p:cNvPr>
          <p:cNvGraphicFramePr>
            <a:graphicFrameLocks noGrp="1"/>
          </p:cNvGraphicFramePr>
          <p:nvPr/>
        </p:nvGraphicFramePr>
        <p:xfrm>
          <a:off x="2361165" y="1418787"/>
          <a:ext cx="3799146" cy="21816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6382">
                  <a:extLst>
                    <a:ext uri="{9D8B030D-6E8A-4147-A177-3AD203B41FA5}">
                      <a16:colId xmlns:a16="http://schemas.microsoft.com/office/drawing/2014/main" val="2328959457"/>
                    </a:ext>
                  </a:extLst>
                </a:gridCol>
                <a:gridCol w="1266382">
                  <a:extLst>
                    <a:ext uri="{9D8B030D-6E8A-4147-A177-3AD203B41FA5}">
                      <a16:colId xmlns:a16="http://schemas.microsoft.com/office/drawing/2014/main" val="1014935828"/>
                    </a:ext>
                  </a:extLst>
                </a:gridCol>
                <a:gridCol w="1266382">
                  <a:extLst>
                    <a:ext uri="{9D8B030D-6E8A-4147-A177-3AD203B41FA5}">
                      <a16:colId xmlns:a16="http://schemas.microsoft.com/office/drawing/2014/main" val="2382876820"/>
                    </a:ext>
                  </a:extLst>
                </a:gridCol>
              </a:tblGrid>
              <a:tr h="419209"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latin typeface="Century Gothic" panose="020B050202020202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latin typeface="Century Gothic" panose="020B050202020202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6829834"/>
                  </a:ext>
                </a:extLst>
              </a:tr>
              <a:tr h="1572036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4466289"/>
                  </a:ext>
                </a:extLst>
              </a:tr>
            </a:tbl>
          </a:graphicData>
        </a:graphic>
      </p:graphicFrame>
      <p:grpSp>
        <p:nvGrpSpPr>
          <p:cNvPr id="755" name="Group 754">
            <a:extLst>
              <a:ext uri="{FF2B5EF4-FFF2-40B4-BE49-F238E27FC236}">
                <a16:creationId xmlns:a16="http://schemas.microsoft.com/office/drawing/2014/main" id="{AFAC5DBE-1394-4AC6-9A92-C086C10B5067}"/>
              </a:ext>
            </a:extLst>
          </p:cNvPr>
          <p:cNvGrpSpPr/>
          <p:nvPr/>
        </p:nvGrpSpPr>
        <p:grpSpPr>
          <a:xfrm>
            <a:off x="2835353" y="2342035"/>
            <a:ext cx="368102" cy="882125"/>
            <a:chOff x="4520320" y="7148724"/>
            <a:chExt cx="203093" cy="486694"/>
          </a:xfrm>
        </p:grpSpPr>
        <p:sp>
          <p:nvSpPr>
            <p:cNvPr id="756" name="Oval 755">
              <a:extLst>
                <a:ext uri="{FF2B5EF4-FFF2-40B4-BE49-F238E27FC236}">
                  <a16:creationId xmlns:a16="http://schemas.microsoft.com/office/drawing/2014/main" id="{CC95D784-C617-4550-AFC5-D52C088435AE}"/>
                </a:ext>
              </a:extLst>
            </p:cNvPr>
            <p:cNvSpPr/>
            <p:nvPr/>
          </p:nvSpPr>
          <p:spPr>
            <a:xfrm rot="5400000" flipH="1" flipV="1">
              <a:off x="4520107" y="7432114"/>
              <a:ext cx="203517" cy="203092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7" name="Oval 756">
              <a:extLst>
                <a:ext uri="{FF2B5EF4-FFF2-40B4-BE49-F238E27FC236}">
                  <a16:creationId xmlns:a16="http://schemas.microsoft.com/office/drawing/2014/main" id="{3635F50D-7B1F-4A5B-8F0D-ECBC46784471}"/>
                </a:ext>
              </a:extLst>
            </p:cNvPr>
            <p:cNvSpPr/>
            <p:nvPr/>
          </p:nvSpPr>
          <p:spPr>
            <a:xfrm rot="5400000" flipH="1" flipV="1">
              <a:off x="4520108" y="7148937"/>
              <a:ext cx="203517" cy="203092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759" name="Table 758">
            <a:extLst>
              <a:ext uri="{FF2B5EF4-FFF2-40B4-BE49-F238E27FC236}">
                <a16:creationId xmlns:a16="http://schemas.microsoft.com/office/drawing/2014/main" id="{9DB85EF8-E0E0-4010-9202-95B66AC9769B}"/>
              </a:ext>
            </a:extLst>
          </p:cNvPr>
          <p:cNvGraphicFramePr>
            <a:graphicFrameLocks noGrp="1"/>
          </p:cNvGraphicFramePr>
          <p:nvPr/>
        </p:nvGraphicFramePr>
        <p:xfrm>
          <a:off x="6468815" y="1454760"/>
          <a:ext cx="3335894" cy="12269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35894">
                  <a:extLst>
                    <a:ext uri="{9D8B030D-6E8A-4147-A177-3AD203B41FA5}">
                      <a16:colId xmlns:a16="http://schemas.microsoft.com/office/drawing/2014/main" val="1388650516"/>
                    </a:ext>
                  </a:extLst>
                </a:gridCol>
              </a:tblGrid>
              <a:tr h="1226978">
                <a:tc>
                  <a:txBody>
                    <a:bodyPr/>
                    <a:lstStyle/>
                    <a:p>
                      <a:endParaRPr lang="en-GB" sz="6000" dirty="0"/>
                    </a:p>
                  </a:txBody>
                  <a:tcPr marL="73429" marR="73429" marT="153372" marB="153372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67413289"/>
                  </a:ext>
                </a:extLst>
              </a:tr>
            </a:tbl>
          </a:graphicData>
        </a:graphic>
      </p:graphicFrame>
      <p:graphicFrame>
        <p:nvGraphicFramePr>
          <p:cNvPr id="772" name="Table 771">
            <a:extLst>
              <a:ext uri="{FF2B5EF4-FFF2-40B4-BE49-F238E27FC236}">
                <a16:creationId xmlns:a16="http://schemas.microsoft.com/office/drawing/2014/main" id="{7B6A619B-447F-427D-AA30-E3561FAD3165}"/>
              </a:ext>
            </a:extLst>
          </p:cNvPr>
          <p:cNvGraphicFramePr>
            <a:graphicFrameLocks noGrp="1"/>
          </p:cNvGraphicFramePr>
          <p:nvPr/>
        </p:nvGraphicFramePr>
        <p:xfrm>
          <a:off x="6515581" y="3831273"/>
          <a:ext cx="3289128" cy="12269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89128">
                  <a:extLst>
                    <a:ext uri="{9D8B030D-6E8A-4147-A177-3AD203B41FA5}">
                      <a16:colId xmlns:a16="http://schemas.microsoft.com/office/drawing/2014/main" val="1388650516"/>
                    </a:ext>
                  </a:extLst>
                </a:gridCol>
              </a:tblGrid>
              <a:tr h="1226978">
                <a:tc>
                  <a:txBody>
                    <a:bodyPr/>
                    <a:lstStyle/>
                    <a:p>
                      <a:endParaRPr lang="en-GB" sz="6000" dirty="0"/>
                    </a:p>
                  </a:txBody>
                  <a:tcPr marL="73429" marR="73429" marT="153372" marB="153372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67413289"/>
                  </a:ext>
                </a:extLst>
              </a:tr>
            </a:tbl>
          </a:graphicData>
        </a:graphic>
      </p:graphicFrame>
      <p:sp>
        <p:nvSpPr>
          <p:cNvPr id="773" name="Oval 772">
            <a:extLst>
              <a:ext uri="{FF2B5EF4-FFF2-40B4-BE49-F238E27FC236}">
                <a16:creationId xmlns:a16="http://schemas.microsoft.com/office/drawing/2014/main" id="{8AB0E0A7-F137-4960-8205-35D5499C8448}"/>
              </a:ext>
            </a:extLst>
          </p:cNvPr>
          <p:cNvSpPr/>
          <p:nvPr/>
        </p:nvSpPr>
        <p:spPr>
          <a:xfrm>
            <a:off x="3364223" y="4024732"/>
            <a:ext cx="946104" cy="952113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1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100</a:t>
            </a:r>
          </a:p>
        </p:txBody>
      </p:sp>
      <p:sp>
        <p:nvSpPr>
          <p:cNvPr id="774" name="Oval 773">
            <a:extLst>
              <a:ext uri="{FF2B5EF4-FFF2-40B4-BE49-F238E27FC236}">
                <a16:creationId xmlns:a16="http://schemas.microsoft.com/office/drawing/2014/main" id="{4652E76E-AC47-4200-A51F-D4A0E941BA10}"/>
              </a:ext>
            </a:extLst>
          </p:cNvPr>
          <p:cNvSpPr/>
          <p:nvPr/>
        </p:nvSpPr>
        <p:spPr>
          <a:xfrm>
            <a:off x="3364223" y="5058252"/>
            <a:ext cx="946104" cy="952113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1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100</a:t>
            </a:r>
          </a:p>
        </p:txBody>
      </p:sp>
      <p:sp>
        <p:nvSpPr>
          <p:cNvPr id="775" name="Oval 774">
            <a:extLst>
              <a:ext uri="{FF2B5EF4-FFF2-40B4-BE49-F238E27FC236}">
                <a16:creationId xmlns:a16="http://schemas.microsoft.com/office/drawing/2014/main" id="{1981886D-9A8E-4D07-86F3-402487CC7048}"/>
              </a:ext>
            </a:extLst>
          </p:cNvPr>
          <p:cNvSpPr/>
          <p:nvPr/>
        </p:nvSpPr>
        <p:spPr>
          <a:xfrm>
            <a:off x="4418906" y="4024732"/>
            <a:ext cx="946104" cy="952113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1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100</a:t>
            </a:r>
          </a:p>
        </p:txBody>
      </p:sp>
      <p:sp>
        <p:nvSpPr>
          <p:cNvPr id="776" name="Oval 775">
            <a:extLst>
              <a:ext uri="{FF2B5EF4-FFF2-40B4-BE49-F238E27FC236}">
                <a16:creationId xmlns:a16="http://schemas.microsoft.com/office/drawing/2014/main" id="{0B87CF9F-2B95-480B-9297-1F7284130BE3}"/>
              </a:ext>
            </a:extLst>
          </p:cNvPr>
          <p:cNvSpPr/>
          <p:nvPr/>
        </p:nvSpPr>
        <p:spPr>
          <a:xfrm>
            <a:off x="2309540" y="5058252"/>
            <a:ext cx="946104" cy="952113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1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100</a:t>
            </a:r>
          </a:p>
        </p:txBody>
      </p:sp>
      <p:sp>
        <p:nvSpPr>
          <p:cNvPr id="777" name="Oval 776">
            <a:extLst>
              <a:ext uri="{FF2B5EF4-FFF2-40B4-BE49-F238E27FC236}">
                <a16:creationId xmlns:a16="http://schemas.microsoft.com/office/drawing/2014/main" id="{95B0EC6B-D2B5-4EE0-A106-8B43FE853E3B}"/>
              </a:ext>
            </a:extLst>
          </p:cNvPr>
          <p:cNvSpPr/>
          <p:nvPr/>
        </p:nvSpPr>
        <p:spPr>
          <a:xfrm>
            <a:off x="2309540" y="4024732"/>
            <a:ext cx="946104" cy="952113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1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100</a:t>
            </a:r>
          </a:p>
        </p:txBody>
      </p:sp>
      <p:sp>
        <p:nvSpPr>
          <p:cNvPr id="779" name="Oval 778">
            <a:extLst>
              <a:ext uri="{FF2B5EF4-FFF2-40B4-BE49-F238E27FC236}">
                <a16:creationId xmlns:a16="http://schemas.microsoft.com/office/drawing/2014/main" id="{75FFE654-4C96-4F9D-ABDE-A1A9169F928F}"/>
              </a:ext>
            </a:extLst>
          </p:cNvPr>
          <p:cNvSpPr/>
          <p:nvPr/>
        </p:nvSpPr>
        <p:spPr>
          <a:xfrm>
            <a:off x="5473589" y="4024732"/>
            <a:ext cx="946104" cy="952113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1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100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589E508-E328-4FA9-9142-8FF671B11A84}"/>
              </a:ext>
            </a:extLst>
          </p:cNvPr>
          <p:cNvSpPr txBox="1"/>
          <p:nvPr/>
        </p:nvSpPr>
        <p:spPr>
          <a:xfrm>
            <a:off x="6828305" y="2068249"/>
            <a:ext cx="2663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200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E71C9A9-1A05-43F4-9258-037FF87453A1}"/>
              </a:ext>
            </a:extLst>
          </p:cNvPr>
          <p:cNvSpPr txBox="1"/>
          <p:nvPr/>
        </p:nvSpPr>
        <p:spPr>
          <a:xfrm>
            <a:off x="6828305" y="4434307"/>
            <a:ext cx="2663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600</a:t>
            </a:r>
          </a:p>
        </p:txBody>
      </p:sp>
    </p:spTree>
    <p:extLst>
      <p:ext uri="{BB962C8B-B14F-4D97-AF65-F5344CB8AC3E}">
        <p14:creationId xmlns:p14="http://schemas.microsoft.com/office/powerpoint/2010/main" val="35289810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C695E9B9-78B0-4CAE-9CC6-CE6FE128029F}"/>
              </a:ext>
            </a:extLst>
          </p:cNvPr>
          <p:cNvGrpSpPr/>
          <p:nvPr/>
        </p:nvGrpSpPr>
        <p:grpSpPr>
          <a:xfrm>
            <a:off x="1551815" y="6454318"/>
            <a:ext cx="1231337" cy="403587"/>
            <a:chOff x="27814" y="6454317"/>
            <a:chExt cx="1231337" cy="403587"/>
          </a:xfrm>
        </p:grpSpPr>
        <p:pic>
          <p:nvPicPr>
            <p:cNvPr id="25" name="Picture 2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16ED541-A683-4CFE-865E-63A7A30F34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6" name="TextBox 8">
              <a:extLst>
                <a:ext uri="{FF2B5EF4-FFF2-40B4-BE49-F238E27FC236}">
                  <a16:creationId xmlns:a16="http://schemas.microsoft.com/office/drawing/2014/main" id="{6A754122-97FA-49A2-8C30-D87EF147D8DE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pic>
        <p:nvPicPr>
          <p:cNvPr id="30" name="Picture 29">
            <a:extLst>
              <a:ext uri="{FF2B5EF4-FFF2-40B4-BE49-F238E27FC236}">
                <a16:creationId xmlns:a16="http://schemas.microsoft.com/office/drawing/2014/main" id="{51064588-855A-42A2-9ED7-F251635286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6030"/>
            <a:ext cx="8913124" cy="6322100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4B730CE5-3A52-4D9D-9BDD-B6998B858E64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The image below represents 700.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4299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C695E9B9-78B0-4CAE-9CC6-CE6FE128029F}"/>
              </a:ext>
            </a:extLst>
          </p:cNvPr>
          <p:cNvGrpSpPr/>
          <p:nvPr/>
        </p:nvGrpSpPr>
        <p:grpSpPr>
          <a:xfrm>
            <a:off x="1551815" y="6454318"/>
            <a:ext cx="1231337" cy="403587"/>
            <a:chOff x="27814" y="6454317"/>
            <a:chExt cx="1231337" cy="403587"/>
          </a:xfrm>
        </p:grpSpPr>
        <p:pic>
          <p:nvPicPr>
            <p:cNvPr id="25" name="Picture 2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16ED541-A683-4CFE-865E-63A7A30F34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6" name="TextBox 8">
              <a:extLst>
                <a:ext uri="{FF2B5EF4-FFF2-40B4-BE49-F238E27FC236}">
                  <a16:creationId xmlns:a16="http://schemas.microsoft.com/office/drawing/2014/main" id="{6A754122-97FA-49A2-8C30-D87EF147D8DE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pic>
        <p:nvPicPr>
          <p:cNvPr id="30" name="Picture 29">
            <a:extLst>
              <a:ext uri="{FF2B5EF4-FFF2-40B4-BE49-F238E27FC236}">
                <a16:creationId xmlns:a16="http://schemas.microsoft.com/office/drawing/2014/main" id="{51064588-855A-42A2-9ED7-F251635286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6030"/>
            <a:ext cx="8913124" cy="6322100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4B730CE5-3A52-4D9D-9BDD-B6998B858E64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The image below represents 700.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True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63906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255" name="Group 254">
            <a:extLst>
              <a:ext uri="{FF2B5EF4-FFF2-40B4-BE49-F238E27FC236}">
                <a16:creationId xmlns:a16="http://schemas.microsoft.com/office/drawing/2014/main" id="{66E7869E-D6A9-4F3B-B96D-E25BFC34E428}"/>
              </a:ext>
            </a:extLst>
          </p:cNvPr>
          <p:cNvGrpSpPr/>
          <p:nvPr/>
        </p:nvGrpSpPr>
        <p:grpSpPr>
          <a:xfrm>
            <a:off x="1551815" y="6454318"/>
            <a:ext cx="1231337" cy="403587"/>
            <a:chOff x="27814" y="6454317"/>
            <a:chExt cx="1231337" cy="403587"/>
          </a:xfrm>
        </p:grpSpPr>
        <p:pic>
          <p:nvPicPr>
            <p:cNvPr id="256" name="Picture 25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C78D583-E596-4AE6-8B17-8D15717C162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57" name="TextBox 8">
              <a:extLst>
                <a:ext uri="{FF2B5EF4-FFF2-40B4-BE49-F238E27FC236}">
                  <a16:creationId xmlns:a16="http://schemas.microsoft.com/office/drawing/2014/main" id="{0A74C499-419A-495F-AA3C-1F495CB2079B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AE0C7E24-D8A5-46D7-8B66-44093A3AD9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6030"/>
            <a:ext cx="8913124" cy="6322100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E43707BD-820E-441F-8F24-B8F0060B1591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Use the cards below to complete the inequality statements.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74BE58AD-3E2D-4FAD-B82C-383DECEA98AC}"/>
              </a:ext>
            </a:extLst>
          </p:cNvPr>
          <p:cNvSpPr/>
          <p:nvPr/>
        </p:nvSpPr>
        <p:spPr>
          <a:xfrm>
            <a:off x="7522482" y="1182143"/>
            <a:ext cx="1636248" cy="2203022"/>
          </a:xfrm>
          <a:prstGeom prst="roundRect">
            <a:avLst/>
          </a:prstGeom>
          <a:solidFill>
            <a:schemeClr val="bg1"/>
          </a:solidFill>
          <a:ln w="95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A38F4A17-C400-4437-AEDD-880C2073D1DD}"/>
              </a:ext>
            </a:extLst>
          </p:cNvPr>
          <p:cNvGraphicFramePr>
            <a:graphicFrameLocks noGrp="1"/>
          </p:cNvGraphicFramePr>
          <p:nvPr/>
        </p:nvGraphicFramePr>
        <p:xfrm>
          <a:off x="7608962" y="1437670"/>
          <a:ext cx="1476921" cy="17491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2307">
                  <a:extLst>
                    <a:ext uri="{9D8B030D-6E8A-4147-A177-3AD203B41FA5}">
                      <a16:colId xmlns:a16="http://schemas.microsoft.com/office/drawing/2014/main" val="2328959457"/>
                    </a:ext>
                  </a:extLst>
                </a:gridCol>
                <a:gridCol w="492307">
                  <a:extLst>
                    <a:ext uri="{9D8B030D-6E8A-4147-A177-3AD203B41FA5}">
                      <a16:colId xmlns:a16="http://schemas.microsoft.com/office/drawing/2014/main" val="1014935828"/>
                    </a:ext>
                  </a:extLst>
                </a:gridCol>
                <a:gridCol w="492307">
                  <a:extLst>
                    <a:ext uri="{9D8B030D-6E8A-4147-A177-3AD203B41FA5}">
                      <a16:colId xmlns:a16="http://schemas.microsoft.com/office/drawing/2014/main" val="2382876820"/>
                    </a:ext>
                  </a:extLst>
                </a:gridCol>
              </a:tblGrid>
              <a:tr h="368235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H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O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66829834"/>
                  </a:ext>
                </a:extLst>
              </a:tr>
              <a:tr h="1380883">
                <a:tc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74466289"/>
                  </a:ext>
                </a:extLst>
              </a:tr>
            </a:tbl>
          </a:graphicData>
        </a:graphic>
      </p:graphicFrame>
      <p:grpSp>
        <p:nvGrpSpPr>
          <p:cNvPr id="32" name="Group 31">
            <a:extLst>
              <a:ext uri="{FF2B5EF4-FFF2-40B4-BE49-F238E27FC236}">
                <a16:creationId xmlns:a16="http://schemas.microsoft.com/office/drawing/2014/main" id="{7F0AD8C3-135D-4AF3-BA82-5DFB12408C3F}"/>
              </a:ext>
            </a:extLst>
          </p:cNvPr>
          <p:cNvGrpSpPr/>
          <p:nvPr/>
        </p:nvGrpSpPr>
        <p:grpSpPr>
          <a:xfrm>
            <a:off x="7704149" y="1905484"/>
            <a:ext cx="288012" cy="716703"/>
            <a:chOff x="2635923" y="4404109"/>
            <a:chExt cx="141061" cy="351020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6376DF84-7C3B-4238-A407-85F156E54EE2}"/>
                </a:ext>
              </a:extLst>
            </p:cNvPr>
            <p:cNvSpPr/>
            <p:nvPr/>
          </p:nvSpPr>
          <p:spPr>
            <a:xfrm rot="5400000" flipH="1" flipV="1">
              <a:off x="2635923" y="4404109"/>
              <a:ext cx="141055" cy="14105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88250535-1876-4F8F-B759-515AE139FC16}"/>
                </a:ext>
              </a:extLst>
            </p:cNvPr>
            <p:cNvSpPr/>
            <p:nvPr/>
          </p:nvSpPr>
          <p:spPr>
            <a:xfrm rot="5400000" flipH="1" flipV="1">
              <a:off x="2635929" y="4614074"/>
              <a:ext cx="141055" cy="14105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90960F0E-CC6E-4BD7-B6A1-F7C599144478}"/>
              </a:ext>
            </a:extLst>
          </p:cNvPr>
          <p:cNvGrpSpPr/>
          <p:nvPr/>
        </p:nvGrpSpPr>
        <p:grpSpPr>
          <a:xfrm>
            <a:off x="2810960" y="1202420"/>
            <a:ext cx="1636248" cy="2203022"/>
            <a:chOff x="1286960" y="1410742"/>
            <a:chExt cx="1636248" cy="2203022"/>
          </a:xfrm>
        </p:grpSpPr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F3130F99-9445-4AFB-A023-A00F140E6755}"/>
                </a:ext>
              </a:extLst>
            </p:cNvPr>
            <p:cNvSpPr/>
            <p:nvPr/>
          </p:nvSpPr>
          <p:spPr>
            <a:xfrm>
              <a:off x="1286960" y="1410742"/>
              <a:ext cx="1636248" cy="2203022"/>
            </a:xfrm>
            <a:prstGeom prst="roundRect">
              <a:avLst/>
            </a:prstGeom>
            <a:solidFill>
              <a:schemeClr val="bg1"/>
            </a:solidFill>
            <a:ln w="952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4C1DDD0F-4349-4E86-89E3-D1FFF9A24136}"/>
                </a:ext>
              </a:extLst>
            </p:cNvPr>
            <p:cNvGrpSpPr/>
            <p:nvPr/>
          </p:nvGrpSpPr>
          <p:grpSpPr>
            <a:xfrm>
              <a:off x="1482521" y="1492460"/>
              <a:ext cx="602652" cy="1970059"/>
              <a:chOff x="645914" y="4148643"/>
              <a:chExt cx="295163" cy="964883"/>
            </a:xfrm>
          </p:grpSpPr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FA9FBBBC-9551-42DD-88A5-53B5C5A0A438}"/>
                  </a:ext>
                </a:extLst>
              </p:cNvPr>
              <p:cNvSpPr/>
              <p:nvPr/>
            </p:nvSpPr>
            <p:spPr>
              <a:xfrm>
                <a:off x="645914" y="4148643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  <p:sp>
            <p:nvSpPr>
              <p:cNvPr id="43" name="Oval 42">
                <a:extLst>
                  <a:ext uri="{FF2B5EF4-FFF2-40B4-BE49-F238E27FC236}">
                    <a16:creationId xmlns:a16="http://schemas.microsoft.com/office/drawing/2014/main" id="{A92D46A3-9564-47D9-B845-30612C5E2386}"/>
                  </a:ext>
                </a:extLst>
              </p:cNvPr>
              <p:cNvSpPr/>
              <p:nvPr/>
            </p:nvSpPr>
            <p:spPr>
              <a:xfrm>
                <a:off x="645914" y="4482566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D2A911BB-4864-4A47-B564-E9DF225C6763}"/>
                  </a:ext>
                </a:extLst>
              </p:cNvPr>
              <p:cNvSpPr/>
              <p:nvPr/>
            </p:nvSpPr>
            <p:spPr>
              <a:xfrm>
                <a:off x="645914" y="4816488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8EDF3A48-82FD-486D-AD18-949B467B53D7}"/>
                </a:ext>
              </a:extLst>
            </p:cNvPr>
            <p:cNvGrpSpPr/>
            <p:nvPr/>
          </p:nvGrpSpPr>
          <p:grpSpPr>
            <a:xfrm>
              <a:off x="2142544" y="1492460"/>
              <a:ext cx="602652" cy="1970059"/>
              <a:chOff x="645914" y="4148643"/>
              <a:chExt cx="295163" cy="964883"/>
            </a:xfrm>
          </p:grpSpPr>
          <p:sp>
            <p:nvSpPr>
              <p:cNvPr id="39" name="Oval 38">
                <a:extLst>
                  <a:ext uri="{FF2B5EF4-FFF2-40B4-BE49-F238E27FC236}">
                    <a16:creationId xmlns:a16="http://schemas.microsoft.com/office/drawing/2014/main" id="{FF36E384-1396-4FA7-BC5E-42F20840ED2A}"/>
                  </a:ext>
                </a:extLst>
              </p:cNvPr>
              <p:cNvSpPr/>
              <p:nvPr/>
            </p:nvSpPr>
            <p:spPr>
              <a:xfrm>
                <a:off x="645914" y="4148643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  <p:sp>
            <p:nvSpPr>
              <p:cNvPr id="40" name="Oval 39">
                <a:extLst>
                  <a:ext uri="{FF2B5EF4-FFF2-40B4-BE49-F238E27FC236}">
                    <a16:creationId xmlns:a16="http://schemas.microsoft.com/office/drawing/2014/main" id="{CEEDE38A-30B6-414B-83DC-80C7823D6CDE}"/>
                  </a:ext>
                </a:extLst>
              </p:cNvPr>
              <p:cNvSpPr/>
              <p:nvPr/>
            </p:nvSpPr>
            <p:spPr>
              <a:xfrm>
                <a:off x="645914" y="4482566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  <p:sp>
            <p:nvSpPr>
              <p:cNvPr id="41" name="Oval 40">
                <a:extLst>
                  <a:ext uri="{FF2B5EF4-FFF2-40B4-BE49-F238E27FC236}">
                    <a16:creationId xmlns:a16="http://schemas.microsoft.com/office/drawing/2014/main" id="{25F89A8B-894D-4D2E-BE72-45B0F567EAF7}"/>
                  </a:ext>
                </a:extLst>
              </p:cNvPr>
              <p:cNvSpPr/>
              <p:nvPr/>
            </p:nvSpPr>
            <p:spPr>
              <a:xfrm>
                <a:off x="645914" y="4816488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</p:grpSp>
      </p:grpSp>
      <p:graphicFrame>
        <p:nvGraphicFramePr>
          <p:cNvPr id="45" name="Table 44">
            <a:extLst>
              <a:ext uri="{FF2B5EF4-FFF2-40B4-BE49-F238E27FC236}">
                <a16:creationId xmlns:a16="http://schemas.microsoft.com/office/drawing/2014/main" id="{3B383864-D258-47EF-A021-6D80959A7E39}"/>
              </a:ext>
            </a:extLst>
          </p:cNvPr>
          <p:cNvGraphicFramePr>
            <a:graphicFrameLocks noGrp="1"/>
          </p:cNvGraphicFramePr>
          <p:nvPr/>
        </p:nvGraphicFramePr>
        <p:xfrm>
          <a:off x="3740839" y="4128215"/>
          <a:ext cx="4558409" cy="20829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46947">
                  <a:extLst>
                    <a:ext uri="{9D8B030D-6E8A-4147-A177-3AD203B41FA5}">
                      <a16:colId xmlns:a16="http://schemas.microsoft.com/office/drawing/2014/main" val="2072819068"/>
                    </a:ext>
                  </a:extLst>
                </a:gridCol>
                <a:gridCol w="132277">
                  <a:extLst>
                    <a:ext uri="{9D8B030D-6E8A-4147-A177-3AD203B41FA5}">
                      <a16:colId xmlns:a16="http://schemas.microsoft.com/office/drawing/2014/main" val="375529377"/>
                    </a:ext>
                  </a:extLst>
                </a:gridCol>
                <a:gridCol w="1199961">
                  <a:extLst>
                    <a:ext uri="{9D8B030D-6E8A-4147-A177-3AD203B41FA5}">
                      <a16:colId xmlns:a16="http://schemas.microsoft.com/office/drawing/2014/main" val="1744686102"/>
                    </a:ext>
                  </a:extLst>
                </a:gridCol>
                <a:gridCol w="132277">
                  <a:extLst>
                    <a:ext uri="{9D8B030D-6E8A-4147-A177-3AD203B41FA5}">
                      <a16:colId xmlns:a16="http://schemas.microsoft.com/office/drawing/2014/main" val="1635743126"/>
                    </a:ext>
                  </a:extLst>
                </a:gridCol>
                <a:gridCol w="1546947">
                  <a:extLst>
                    <a:ext uri="{9D8B030D-6E8A-4147-A177-3AD203B41FA5}">
                      <a16:colId xmlns:a16="http://schemas.microsoft.com/office/drawing/2014/main" val="11962054"/>
                    </a:ext>
                  </a:extLst>
                </a:gridCol>
              </a:tblGrid>
              <a:tr h="949321">
                <a:tc>
                  <a:txBody>
                    <a:bodyPr/>
                    <a:lstStyle/>
                    <a:p>
                      <a:pPr algn="ctr"/>
                      <a:endParaRPr lang="en-GB" sz="5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b="1" dirty="0">
                          <a:latin typeface="Century Gothic" panose="020B0502020202020204" pitchFamily="34" charset="0"/>
                        </a:rPr>
                        <a:t>&lt;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54034440"/>
                  </a:ext>
                </a:extLst>
              </a:tr>
              <a:tr h="184315"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36461956"/>
                  </a:ext>
                </a:extLst>
              </a:tr>
              <a:tr h="949321">
                <a:tc>
                  <a:txBody>
                    <a:bodyPr/>
                    <a:lstStyle/>
                    <a:p>
                      <a:pPr algn="ctr"/>
                      <a:endParaRPr lang="en-GB" sz="5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en-GB" sz="5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&gt;</a:t>
                      </a:r>
                      <a:r>
                        <a:rPr lang="en-GB" sz="5400" b="1" dirty="0">
                          <a:latin typeface="Century Gothic" panose="020B0502020202020204" pitchFamily="34" charset="0"/>
                        </a:rPr>
                        <a:t>  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892586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29445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53" name="Group 52">
            <a:extLst>
              <a:ext uri="{FF2B5EF4-FFF2-40B4-BE49-F238E27FC236}">
                <a16:creationId xmlns:a16="http://schemas.microsoft.com/office/drawing/2014/main" id="{0A980910-C08E-42D9-808A-9E257C6701F7}"/>
              </a:ext>
            </a:extLst>
          </p:cNvPr>
          <p:cNvGrpSpPr/>
          <p:nvPr/>
        </p:nvGrpSpPr>
        <p:grpSpPr>
          <a:xfrm>
            <a:off x="1551815" y="6454318"/>
            <a:ext cx="1231337" cy="403587"/>
            <a:chOff x="27814" y="6454317"/>
            <a:chExt cx="1231337" cy="403587"/>
          </a:xfrm>
        </p:grpSpPr>
        <p:pic>
          <p:nvPicPr>
            <p:cNvPr id="54" name="Picture 5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431B0E20-2AC0-4510-8D9E-D0F74405E96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55" name="TextBox 8">
              <a:extLst>
                <a:ext uri="{FF2B5EF4-FFF2-40B4-BE49-F238E27FC236}">
                  <a16:creationId xmlns:a16="http://schemas.microsoft.com/office/drawing/2014/main" id="{17209780-2592-4C4C-B4C5-B156C6DA8138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pic>
        <p:nvPicPr>
          <p:cNvPr id="56" name="Picture 55">
            <a:extLst>
              <a:ext uri="{FF2B5EF4-FFF2-40B4-BE49-F238E27FC236}">
                <a16:creationId xmlns:a16="http://schemas.microsoft.com/office/drawing/2014/main" id="{394D7672-3FF2-4630-BFFC-9E0F0B8BB3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6030"/>
            <a:ext cx="8913124" cy="6322100"/>
          </a:xfrm>
          <a:prstGeom prst="rect">
            <a:avLst/>
          </a:prstGeom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9B043013-9EB8-4BB9-BE69-2311B8A4C530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Use the cards below to complete the inequality statements.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Various answers, for example:</a:t>
            </a: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8" name="Rectangle: Rounded Corners 57">
            <a:extLst>
              <a:ext uri="{FF2B5EF4-FFF2-40B4-BE49-F238E27FC236}">
                <a16:creationId xmlns:a16="http://schemas.microsoft.com/office/drawing/2014/main" id="{1A554564-8A32-4C8E-B9F9-CC0FD52B78FC}"/>
              </a:ext>
            </a:extLst>
          </p:cNvPr>
          <p:cNvSpPr/>
          <p:nvPr/>
        </p:nvSpPr>
        <p:spPr>
          <a:xfrm>
            <a:off x="7146905" y="5160686"/>
            <a:ext cx="752400" cy="1011600"/>
          </a:xfrm>
          <a:prstGeom prst="roundRect">
            <a:avLst/>
          </a:prstGeom>
          <a:solidFill>
            <a:schemeClr val="bg1"/>
          </a:solidFill>
          <a:ln w="95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9" name="Table 58">
            <a:extLst>
              <a:ext uri="{FF2B5EF4-FFF2-40B4-BE49-F238E27FC236}">
                <a16:creationId xmlns:a16="http://schemas.microsoft.com/office/drawing/2014/main" id="{6594C4A6-DE95-4869-8534-A380F7FCF143}"/>
              </a:ext>
            </a:extLst>
          </p:cNvPr>
          <p:cNvGraphicFramePr>
            <a:graphicFrameLocks noGrp="1"/>
          </p:cNvGraphicFramePr>
          <p:nvPr/>
        </p:nvGraphicFramePr>
        <p:xfrm>
          <a:off x="3740839" y="4128215"/>
          <a:ext cx="4558409" cy="20829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46947">
                  <a:extLst>
                    <a:ext uri="{9D8B030D-6E8A-4147-A177-3AD203B41FA5}">
                      <a16:colId xmlns:a16="http://schemas.microsoft.com/office/drawing/2014/main" val="2072819068"/>
                    </a:ext>
                  </a:extLst>
                </a:gridCol>
                <a:gridCol w="132277">
                  <a:extLst>
                    <a:ext uri="{9D8B030D-6E8A-4147-A177-3AD203B41FA5}">
                      <a16:colId xmlns:a16="http://schemas.microsoft.com/office/drawing/2014/main" val="375529377"/>
                    </a:ext>
                  </a:extLst>
                </a:gridCol>
                <a:gridCol w="1199961">
                  <a:extLst>
                    <a:ext uri="{9D8B030D-6E8A-4147-A177-3AD203B41FA5}">
                      <a16:colId xmlns:a16="http://schemas.microsoft.com/office/drawing/2014/main" val="1744686102"/>
                    </a:ext>
                  </a:extLst>
                </a:gridCol>
                <a:gridCol w="132277">
                  <a:extLst>
                    <a:ext uri="{9D8B030D-6E8A-4147-A177-3AD203B41FA5}">
                      <a16:colId xmlns:a16="http://schemas.microsoft.com/office/drawing/2014/main" val="1635743126"/>
                    </a:ext>
                  </a:extLst>
                </a:gridCol>
                <a:gridCol w="1546947">
                  <a:extLst>
                    <a:ext uri="{9D8B030D-6E8A-4147-A177-3AD203B41FA5}">
                      <a16:colId xmlns:a16="http://schemas.microsoft.com/office/drawing/2014/main" val="11962054"/>
                    </a:ext>
                  </a:extLst>
                </a:gridCol>
              </a:tblGrid>
              <a:tr h="949321">
                <a:tc>
                  <a:txBody>
                    <a:bodyPr/>
                    <a:lstStyle/>
                    <a:p>
                      <a:pPr algn="ctr"/>
                      <a:endParaRPr lang="en-GB" sz="5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b="1" dirty="0">
                          <a:latin typeface="Century Gothic" panose="020B0502020202020204" pitchFamily="34" charset="0"/>
                        </a:rPr>
                        <a:t>&lt;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54034440"/>
                  </a:ext>
                </a:extLst>
              </a:tr>
              <a:tr h="184315"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36461956"/>
                  </a:ext>
                </a:extLst>
              </a:tr>
              <a:tr h="949321">
                <a:tc>
                  <a:txBody>
                    <a:bodyPr/>
                    <a:lstStyle/>
                    <a:p>
                      <a:pPr algn="ctr"/>
                      <a:endParaRPr lang="en-GB" sz="5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en-GB" sz="5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&gt; </a:t>
                      </a:r>
                      <a:r>
                        <a:rPr lang="en-GB" sz="5400" b="1" dirty="0">
                          <a:latin typeface="Century Gothic" panose="020B0502020202020204" pitchFamily="34" charset="0"/>
                        </a:rPr>
                        <a:t>  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89258627"/>
                  </a:ext>
                </a:extLst>
              </a:tr>
            </a:tbl>
          </a:graphicData>
        </a:graphic>
      </p:graphicFrame>
      <p:graphicFrame>
        <p:nvGraphicFramePr>
          <p:cNvPr id="60" name="Table 59">
            <a:extLst>
              <a:ext uri="{FF2B5EF4-FFF2-40B4-BE49-F238E27FC236}">
                <a16:creationId xmlns:a16="http://schemas.microsoft.com/office/drawing/2014/main" id="{C9AAAC47-0E80-44E6-96E2-3E0A29DD005E}"/>
              </a:ext>
            </a:extLst>
          </p:cNvPr>
          <p:cNvGraphicFramePr>
            <a:graphicFrameLocks noGrp="1"/>
          </p:cNvGraphicFramePr>
          <p:nvPr/>
        </p:nvGraphicFramePr>
        <p:xfrm>
          <a:off x="7205939" y="5299676"/>
          <a:ext cx="634332" cy="7512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444">
                  <a:extLst>
                    <a:ext uri="{9D8B030D-6E8A-4147-A177-3AD203B41FA5}">
                      <a16:colId xmlns:a16="http://schemas.microsoft.com/office/drawing/2014/main" val="2328959457"/>
                    </a:ext>
                  </a:extLst>
                </a:gridCol>
                <a:gridCol w="211444">
                  <a:extLst>
                    <a:ext uri="{9D8B030D-6E8A-4147-A177-3AD203B41FA5}">
                      <a16:colId xmlns:a16="http://schemas.microsoft.com/office/drawing/2014/main" val="1014935828"/>
                    </a:ext>
                  </a:extLst>
                </a:gridCol>
                <a:gridCol w="211444">
                  <a:extLst>
                    <a:ext uri="{9D8B030D-6E8A-4147-A177-3AD203B41FA5}">
                      <a16:colId xmlns:a16="http://schemas.microsoft.com/office/drawing/2014/main" val="2382876820"/>
                    </a:ext>
                  </a:extLst>
                </a:gridCol>
              </a:tblGrid>
              <a:tr h="158156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H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O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66829834"/>
                  </a:ext>
                </a:extLst>
              </a:tr>
              <a:tr h="593086">
                <a:tc>
                  <a:txBody>
                    <a:bodyPr/>
                    <a:lstStyle/>
                    <a:p>
                      <a:pPr algn="ctr"/>
                      <a:endParaRPr lang="en-GB" sz="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74466289"/>
                  </a:ext>
                </a:extLst>
              </a:tr>
            </a:tbl>
          </a:graphicData>
        </a:graphic>
      </p:graphicFrame>
      <p:grpSp>
        <p:nvGrpSpPr>
          <p:cNvPr id="61" name="Group 60">
            <a:extLst>
              <a:ext uri="{FF2B5EF4-FFF2-40B4-BE49-F238E27FC236}">
                <a16:creationId xmlns:a16="http://schemas.microsoft.com/office/drawing/2014/main" id="{512CA1C4-2281-4C2A-8596-E3B32FA66BBC}"/>
              </a:ext>
            </a:extLst>
          </p:cNvPr>
          <p:cNvGrpSpPr/>
          <p:nvPr/>
        </p:nvGrpSpPr>
        <p:grpSpPr>
          <a:xfrm>
            <a:off x="7246427" y="5512575"/>
            <a:ext cx="123700" cy="307822"/>
            <a:chOff x="2635923" y="4404109"/>
            <a:chExt cx="141061" cy="351020"/>
          </a:xfrm>
        </p:grpSpPr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DEA647D6-93BE-4999-B424-034EF31B4E27}"/>
                </a:ext>
              </a:extLst>
            </p:cNvPr>
            <p:cNvSpPr/>
            <p:nvPr/>
          </p:nvSpPr>
          <p:spPr>
            <a:xfrm rot="5400000" flipH="1" flipV="1">
              <a:off x="2635923" y="4404109"/>
              <a:ext cx="141055" cy="14105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3A73ABD7-BB8E-4928-96C5-3BEF112B7A16}"/>
                </a:ext>
              </a:extLst>
            </p:cNvPr>
            <p:cNvSpPr/>
            <p:nvPr/>
          </p:nvSpPr>
          <p:spPr>
            <a:xfrm rot="5400000" flipH="1" flipV="1">
              <a:off x="2635929" y="4614074"/>
              <a:ext cx="141055" cy="14105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08035158-0FFD-400E-B3DF-E83A9E9D99CD}"/>
              </a:ext>
            </a:extLst>
          </p:cNvPr>
          <p:cNvGrpSpPr/>
          <p:nvPr/>
        </p:nvGrpSpPr>
        <p:grpSpPr>
          <a:xfrm>
            <a:off x="7146906" y="4008013"/>
            <a:ext cx="751153" cy="1011342"/>
            <a:chOff x="1286960" y="1410742"/>
            <a:chExt cx="1636248" cy="2203022"/>
          </a:xfrm>
        </p:grpSpPr>
        <p:sp>
          <p:nvSpPr>
            <p:cNvPr id="65" name="Rectangle: Rounded Corners 64">
              <a:extLst>
                <a:ext uri="{FF2B5EF4-FFF2-40B4-BE49-F238E27FC236}">
                  <a16:creationId xmlns:a16="http://schemas.microsoft.com/office/drawing/2014/main" id="{54BF2F54-7B74-4780-BD3C-7A2072FE3C83}"/>
                </a:ext>
              </a:extLst>
            </p:cNvPr>
            <p:cNvSpPr/>
            <p:nvPr/>
          </p:nvSpPr>
          <p:spPr>
            <a:xfrm>
              <a:off x="1286960" y="1410742"/>
              <a:ext cx="1636248" cy="2203022"/>
            </a:xfrm>
            <a:prstGeom prst="roundRect">
              <a:avLst/>
            </a:prstGeom>
            <a:solidFill>
              <a:schemeClr val="bg1"/>
            </a:solidFill>
            <a:ln w="952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900"/>
            </a:p>
          </p:txBody>
        </p:sp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BD331DB1-3A73-40F0-9720-DE37C20319AC}"/>
                </a:ext>
              </a:extLst>
            </p:cNvPr>
            <p:cNvGrpSpPr/>
            <p:nvPr/>
          </p:nvGrpSpPr>
          <p:grpSpPr>
            <a:xfrm>
              <a:off x="1482521" y="1492460"/>
              <a:ext cx="602652" cy="1970059"/>
              <a:chOff x="645914" y="4148643"/>
              <a:chExt cx="295163" cy="964883"/>
            </a:xfrm>
          </p:grpSpPr>
          <p:sp>
            <p:nvSpPr>
              <p:cNvPr id="71" name="Oval 70">
                <a:extLst>
                  <a:ext uri="{FF2B5EF4-FFF2-40B4-BE49-F238E27FC236}">
                    <a16:creationId xmlns:a16="http://schemas.microsoft.com/office/drawing/2014/main" id="{82D6E8B9-A32C-41D4-A469-A4C981733DDD}"/>
                  </a:ext>
                </a:extLst>
              </p:cNvPr>
              <p:cNvSpPr/>
              <p:nvPr/>
            </p:nvSpPr>
            <p:spPr>
              <a:xfrm>
                <a:off x="645914" y="4148643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9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  <p:sp>
            <p:nvSpPr>
              <p:cNvPr id="72" name="Oval 71">
                <a:extLst>
                  <a:ext uri="{FF2B5EF4-FFF2-40B4-BE49-F238E27FC236}">
                    <a16:creationId xmlns:a16="http://schemas.microsoft.com/office/drawing/2014/main" id="{19267075-4F64-493A-AE5F-4694A2104DBD}"/>
                  </a:ext>
                </a:extLst>
              </p:cNvPr>
              <p:cNvSpPr/>
              <p:nvPr/>
            </p:nvSpPr>
            <p:spPr>
              <a:xfrm>
                <a:off x="645914" y="4482566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9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  <p:sp>
            <p:nvSpPr>
              <p:cNvPr id="73" name="Oval 72">
                <a:extLst>
                  <a:ext uri="{FF2B5EF4-FFF2-40B4-BE49-F238E27FC236}">
                    <a16:creationId xmlns:a16="http://schemas.microsoft.com/office/drawing/2014/main" id="{A7DEE2FA-814D-4F91-9F02-B0489CC45614}"/>
                  </a:ext>
                </a:extLst>
              </p:cNvPr>
              <p:cNvSpPr/>
              <p:nvPr/>
            </p:nvSpPr>
            <p:spPr>
              <a:xfrm>
                <a:off x="645914" y="4816488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9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</p:grpSp>
        <p:grpSp>
          <p:nvGrpSpPr>
            <p:cNvPr id="67" name="Group 66">
              <a:extLst>
                <a:ext uri="{FF2B5EF4-FFF2-40B4-BE49-F238E27FC236}">
                  <a16:creationId xmlns:a16="http://schemas.microsoft.com/office/drawing/2014/main" id="{5F8C231C-B6E5-4102-BF4F-66E8DCA00A81}"/>
                </a:ext>
              </a:extLst>
            </p:cNvPr>
            <p:cNvGrpSpPr/>
            <p:nvPr/>
          </p:nvGrpSpPr>
          <p:grpSpPr>
            <a:xfrm>
              <a:off x="2142544" y="1492460"/>
              <a:ext cx="602652" cy="1970059"/>
              <a:chOff x="645914" y="4148643"/>
              <a:chExt cx="295163" cy="964883"/>
            </a:xfrm>
          </p:grpSpPr>
          <p:sp>
            <p:nvSpPr>
              <p:cNvPr id="68" name="Oval 67">
                <a:extLst>
                  <a:ext uri="{FF2B5EF4-FFF2-40B4-BE49-F238E27FC236}">
                    <a16:creationId xmlns:a16="http://schemas.microsoft.com/office/drawing/2014/main" id="{BF23AC27-4860-45A1-B880-F854E92291F6}"/>
                  </a:ext>
                </a:extLst>
              </p:cNvPr>
              <p:cNvSpPr/>
              <p:nvPr/>
            </p:nvSpPr>
            <p:spPr>
              <a:xfrm>
                <a:off x="645914" y="4148643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9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  <p:sp>
            <p:nvSpPr>
              <p:cNvPr id="69" name="Oval 68">
                <a:extLst>
                  <a:ext uri="{FF2B5EF4-FFF2-40B4-BE49-F238E27FC236}">
                    <a16:creationId xmlns:a16="http://schemas.microsoft.com/office/drawing/2014/main" id="{BBC1EC80-1DDE-45BB-B5A4-981F4B212876}"/>
                  </a:ext>
                </a:extLst>
              </p:cNvPr>
              <p:cNvSpPr/>
              <p:nvPr/>
            </p:nvSpPr>
            <p:spPr>
              <a:xfrm>
                <a:off x="645914" y="4482566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9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  <p:sp>
            <p:nvSpPr>
              <p:cNvPr id="70" name="Oval 69">
                <a:extLst>
                  <a:ext uri="{FF2B5EF4-FFF2-40B4-BE49-F238E27FC236}">
                    <a16:creationId xmlns:a16="http://schemas.microsoft.com/office/drawing/2014/main" id="{6D4550EC-87B7-493E-B9EE-7B6E44809729}"/>
                  </a:ext>
                </a:extLst>
              </p:cNvPr>
              <p:cNvSpPr/>
              <p:nvPr/>
            </p:nvSpPr>
            <p:spPr>
              <a:xfrm>
                <a:off x="645914" y="4816488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9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</p:grp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7FE3A134-85BD-425E-AA24-EDF3DA224AF1}"/>
              </a:ext>
            </a:extLst>
          </p:cNvPr>
          <p:cNvGrpSpPr/>
          <p:nvPr/>
        </p:nvGrpSpPr>
        <p:grpSpPr>
          <a:xfrm>
            <a:off x="2810960" y="1202420"/>
            <a:ext cx="1636248" cy="2203022"/>
            <a:chOff x="1286960" y="1410742"/>
            <a:chExt cx="1636248" cy="2203022"/>
          </a:xfrm>
        </p:grpSpPr>
        <p:sp>
          <p:nvSpPr>
            <p:cNvPr id="75" name="Rectangle: Rounded Corners 74">
              <a:extLst>
                <a:ext uri="{FF2B5EF4-FFF2-40B4-BE49-F238E27FC236}">
                  <a16:creationId xmlns:a16="http://schemas.microsoft.com/office/drawing/2014/main" id="{87878160-F58A-4F27-B85F-F704D39AE864}"/>
                </a:ext>
              </a:extLst>
            </p:cNvPr>
            <p:cNvSpPr/>
            <p:nvPr/>
          </p:nvSpPr>
          <p:spPr>
            <a:xfrm>
              <a:off x="1286960" y="1410742"/>
              <a:ext cx="1636248" cy="2203022"/>
            </a:xfrm>
            <a:prstGeom prst="roundRect">
              <a:avLst/>
            </a:prstGeom>
            <a:solidFill>
              <a:schemeClr val="bg1"/>
            </a:solidFill>
            <a:ln w="952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6" name="Group 75">
              <a:extLst>
                <a:ext uri="{FF2B5EF4-FFF2-40B4-BE49-F238E27FC236}">
                  <a16:creationId xmlns:a16="http://schemas.microsoft.com/office/drawing/2014/main" id="{701B6F7E-F046-46FE-805D-9FE654D247DF}"/>
                </a:ext>
              </a:extLst>
            </p:cNvPr>
            <p:cNvGrpSpPr/>
            <p:nvPr/>
          </p:nvGrpSpPr>
          <p:grpSpPr>
            <a:xfrm>
              <a:off x="1482521" y="1492460"/>
              <a:ext cx="602652" cy="1970059"/>
              <a:chOff x="645914" y="4148643"/>
              <a:chExt cx="295163" cy="964883"/>
            </a:xfrm>
          </p:grpSpPr>
          <p:sp>
            <p:nvSpPr>
              <p:cNvPr id="81" name="Oval 80">
                <a:extLst>
                  <a:ext uri="{FF2B5EF4-FFF2-40B4-BE49-F238E27FC236}">
                    <a16:creationId xmlns:a16="http://schemas.microsoft.com/office/drawing/2014/main" id="{D835462B-8318-4D50-9D4D-BD66D5B008D4}"/>
                  </a:ext>
                </a:extLst>
              </p:cNvPr>
              <p:cNvSpPr/>
              <p:nvPr/>
            </p:nvSpPr>
            <p:spPr>
              <a:xfrm>
                <a:off x="645914" y="4148643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  <p:sp>
            <p:nvSpPr>
              <p:cNvPr id="82" name="Oval 81">
                <a:extLst>
                  <a:ext uri="{FF2B5EF4-FFF2-40B4-BE49-F238E27FC236}">
                    <a16:creationId xmlns:a16="http://schemas.microsoft.com/office/drawing/2014/main" id="{BD9384DB-6A9C-4846-A226-46EE81F79C62}"/>
                  </a:ext>
                </a:extLst>
              </p:cNvPr>
              <p:cNvSpPr/>
              <p:nvPr/>
            </p:nvSpPr>
            <p:spPr>
              <a:xfrm>
                <a:off x="645914" y="4482566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  <p:sp>
            <p:nvSpPr>
              <p:cNvPr id="83" name="Oval 82">
                <a:extLst>
                  <a:ext uri="{FF2B5EF4-FFF2-40B4-BE49-F238E27FC236}">
                    <a16:creationId xmlns:a16="http://schemas.microsoft.com/office/drawing/2014/main" id="{6986F795-F56C-4F7F-A98D-E2BEC4DBB1A6}"/>
                  </a:ext>
                </a:extLst>
              </p:cNvPr>
              <p:cNvSpPr/>
              <p:nvPr/>
            </p:nvSpPr>
            <p:spPr>
              <a:xfrm>
                <a:off x="645914" y="4816488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</p:grpSp>
        <p:grpSp>
          <p:nvGrpSpPr>
            <p:cNvPr id="77" name="Group 76">
              <a:extLst>
                <a:ext uri="{FF2B5EF4-FFF2-40B4-BE49-F238E27FC236}">
                  <a16:creationId xmlns:a16="http://schemas.microsoft.com/office/drawing/2014/main" id="{084DAA01-06FD-4B7B-8BF5-E96984067C0B}"/>
                </a:ext>
              </a:extLst>
            </p:cNvPr>
            <p:cNvGrpSpPr/>
            <p:nvPr/>
          </p:nvGrpSpPr>
          <p:grpSpPr>
            <a:xfrm>
              <a:off x="2142544" y="1492460"/>
              <a:ext cx="602652" cy="1970059"/>
              <a:chOff x="645914" y="4148643"/>
              <a:chExt cx="295163" cy="964883"/>
            </a:xfrm>
          </p:grpSpPr>
          <p:sp>
            <p:nvSpPr>
              <p:cNvPr id="78" name="Oval 77">
                <a:extLst>
                  <a:ext uri="{FF2B5EF4-FFF2-40B4-BE49-F238E27FC236}">
                    <a16:creationId xmlns:a16="http://schemas.microsoft.com/office/drawing/2014/main" id="{6C17A005-9B8D-4608-9AC0-115D823CF391}"/>
                  </a:ext>
                </a:extLst>
              </p:cNvPr>
              <p:cNvSpPr/>
              <p:nvPr/>
            </p:nvSpPr>
            <p:spPr>
              <a:xfrm>
                <a:off x="645914" y="4148643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  <p:sp>
            <p:nvSpPr>
              <p:cNvPr id="79" name="Oval 78">
                <a:extLst>
                  <a:ext uri="{FF2B5EF4-FFF2-40B4-BE49-F238E27FC236}">
                    <a16:creationId xmlns:a16="http://schemas.microsoft.com/office/drawing/2014/main" id="{6E547538-6C7D-4125-84FA-F56358692D82}"/>
                  </a:ext>
                </a:extLst>
              </p:cNvPr>
              <p:cNvSpPr/>
              <p:nvPr/>
            </p:nvSpPr>
            <p:spPr>
              <a:xfrm>
                <a:off x="645914" y="4482566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  <p:sp>
            <p:nvSpPr>
              <p:cNvPr id="80" name="Oval 79">
                <a:extLst>
                  <a:ext uri="{FF2B5EF4-FFF2-40B4-BE49-F238E27FC236}">
                    <a16:creationId xmlns:a16="http://schemas.microsoft.com/office/drawing/2014/main" id="{3564A6A1-C4F9-4150-B7F4-30122604F425}"/>
                  </a:ext>
                </a:extLst>
              </p:cNvPr>
              <p:cNvSpPr/>
              <p:nvPr/>
            </p:nvSpPr>
            <p:spPr>
              <a:xfrm>
                <a:off x="645914" y="4816488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</p:grpSp>
      </p:grpSp>
      <p:sp>
        <p:nvSpPr>
          <p:cNvPr id="84" name="Rectangle: Rounded Corners 83">
            <a:extLst>
              <a:ext uri="{FF2B5EF4-FFF2-40B4-BE49-F238E27FC236}">
                <a16:creationId xmlns:a16="http://schemas.microsoft.com/office/drawing/2014/main" id="{8C847F55-F257-4D83-8E31-FF25BC0BD3C2}"/>
              </a:ext>
            </a:extLst>
          </p:cNvPr>
          <p:cNvSpPr/>
          <p:nvPr/>
        </p:nvSpPr>
        <p:spPr>
          <a:xfrm>
            <a:off x="7522482" y="1182143"/>
            <a:ext cx="1636248" cy="2203022"/>
          </a:xfrm>
          <a:prstGeom prst="roundRect">
            <a:avLst/>
          </a:prstGeom>
          <a:solidFill>
            <a:schemeClr val="bg1"/>
          </a:solidFill>
          <a:ln w="95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85" name="Table 84">
            <a:extLst>
              <a:ext uri="{FF2B5EF4-FFF2-40B4-BE49-F238E27FC236}">
                <a16:creationId xmlns:a16="http://schemas.microsoft.com/office/drawing/2014/main" id="{62F1295C-7E1F-4A1A-B30E-76B4EC69DA02}"/>
              </a:ext>
            </a:extLst>
          </p:cNvPr>
          <p:cNvGraphicFramePr>
            <a:graphicFrameLocks noGrp="1"/>
          </p:cNvGraphicFramePr>
          <p:nvPr/>
        </p:nvGraphicFramePr>
        <p:xfrm>
          <a:off x="7608962" y="1437670"/>
          <a:ext cx="1476921" cy="17491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2307">
                  <a:extLst>
                    <a:ext uri="{9D8B030D-6E8A-4147-A177-3AD203B41FA5}">
                      <a16:colId xmlns:a16="http://schemas.microsoft.com/office/drawing/2014/main" val="2328959457"/>
                    </a:ext>
                  </a:extLst>
                </a:gridCol>
                <a:gridCol w="492307">
                  <a:extLst>
                    <a:ext uri="{9D8B030D-6E8A-4147-A177-3AD203B41FA5}">
                      <a16:colId xmlns:a16="http://schemas.microsoft.com/office/drawing/2014/main" val="1014935828"/>
                    </a:ext>
                  </a:extLst>
                </a:gridCol>
                <a:gridCol w="492307">
                  <a:extLst>
                    <a:ext uri="{9D8B030D-6E8A-4147-A177-3AD203B41FA5}">
                      <a16:colId xmlns:a16="http://schemas.microsoft.com/office/drawing/2014/main" val="2382876820"/>
                    </a:ext>
                  </a:extLst>
                </a:gridCol>
              </a:tblGrid>
              <a:tr h="368235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H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O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66829834"/>
                  </a:ext>
                </a:extLst>
              </a:tr>
              <a:tr h="1380883">
                <a:tc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74466289"/>
                  </a:ext>
                </a:extLst>
              </a:tr>
            </a:tbl>
          </a:graphicData>
        </a:graphic>
      </p:graphicFrame>
      <p:grpSp>
        <p:nvGrpSpPr>
          <p:cNvPr id="86" name="Group 85">
            <a:extLst>
              <a:ext uri="{FF2B5EF4-FFF2-40B4-BE49-F238E27FC236}">
                <a16:creationId xmlns:a16="http://schemas.microsoft.com/office/drawing/2014/main" id="{FCB9D560-AF8C-458C-8797-5D23D7971665}"/>
              </a:ext>
            </a:extLst>
          </p:cNvPr>
          <p:cNvGrpSpPr/>
          <p:nvPr/>
        </p:nvGrpSpPr>
        <p:grpSpPr>
          <a:xfrm>
            <a:off x="7704149" y="1905484"/>
            <a:ext cx="288012" cy="716703"/>
            <a:chOff x="2635923" y="4404109"/>
            <a:chExt cx="141061" cy="351020"/>
          </a:xfrm>
        </p:grpSpPr>
        <p:sp>
          <p:nvSpPr>
            <p:cNvPr id="87" name="Oval 86">
              <a:extLst>
                <a:ext uri="{FF2B5EF4-FFF2-40B4-BE49-F238E27FC236}">
                  <a16:creationId xmlns:a16="http://schemas.microsoft.com/office/drawing/2014/main" id="{B3A41D7E-7AE9-4671-AAE9-F42B11AF77CA}"/>
                </a:ext>
              </a:extLst>
            </p:cNvPr>
            <p:cNvSpPr/>
            <p:nvPr/>
          </p:nvSpPr>
          <p:spPr>
            <a:xfrm rot="5400000" flipH="1" flipV="1">
              <a:off x="2635923" y="4404109"/>
              <a:ext cx="141055" cy="14105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Oval 87">
              <a:extLst>
                <a:ext uri="{FF2B5EF4-FFF2-40B4-BE49-F238E27FC236}">
                  <a16:creationId xmlns:a16="http://schemas.microsoft.com/office/drawing/2014/main" id="{4AE43338-C00D-474B-B948-3F0B6A8D9FFD}"/>
                </a:ext>
              </a:extLst>
            </p:cNvPr>
            <p:cNvSpPr/>
            <p:nvPr/>
          </p:nvSpPr>
          <p:spPr>
            <a:xfrm rot="5400000" flipH="1" flipV="1">
              <a:off x="2635929" y="4614074"/>
              <a:ext cx="141055" cy="14105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8428313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53" name="Group 52">
            <a:extLst>
              <a:ext uri="{FF2B5EF4-FFF2-40B4-BE49-F238E27FC236}">
                <a16:creationId xmlns:a16="http://schemas.microsoft.com/office/drawing/2014/main" id="{0A980910-C08E-42D9-808A-9E257C6701F7}"/>
              </a:ext>
            </a:extLst>
          </p:cNvPr>
          <p:cNvGrpSpPr/>
          <p:nvPr/>
        </p:nvGrpSpPr>
        <p:grpSpPr>
          <a:xfrm>
            <a:off x="1551815" y="6454318"/>
            <a:ext cx="1231337" cy="403587"/>
            <a:chOff x="27814" y="6454317"/>
            <a:chExt cx="1231337" cy="403587"/>
          </a:xfrm>
        </p:grpSpPr>
        <p:pic>
          <p:nvPicPr>
            <p:cNvPr id="54" name="Picture 5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431B0E20-2AC0-4510-8D9E-D0F74405E96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55" name="TextBox 8">
              <a:extLst>
                <a:ext uri="{FF2B5EF4-FFF2-40B4-BE49-F238E27FC236}">
                  <a16:creationId xmlns:a16="http://schemas.microsoft.com/office/drawing/2014/main" id="{17209780-2592-4C4C-B4C5-B156C6DA8138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pic>
        <p:nvPicPr>
          <p:cNvPr id="56" name="Picture 55">
            <a:extLst>
              <a:ext uri="{FF2B5EF4-FFF2-40B4-BE49-F238E27FC236}">
                <a16:creationId xmlns:a16="http://schemas.microsoft.com/office/drawing/2014/main" id="{394D7672-3FF2-4630-BFFC-9E0F0B8BB3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6030"/>
            <a:ext cx="8913124" cy="6322100"/>
          </a:xfrm>
          <a:prstGeom prst="rect">
            <a:avLst/>
          </a:prstGeom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9B043013-9EB8-4BB9-BE69-2311B8A4C530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Use the cards below to complete the inequality statements.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Various answers, for example:</a:t>
            </a: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8" name="Rectangle: Rounded Corners 57">
            <a:extLst>
              <a:ext uri="{FF2B5EF4-FFF2-40B4-BE49-F238E27FC236}">
                <a16:creationId xmlns:a16="http://schemas.microsoft.com/office/drawing/2014/main" id="{1A554564-8A32-4C8E-B9F9-CC0FD52B78FC}"/>
              </a:ext>
            </a:extLst>
          </p:cNvPr>
          <p:cNvSpPr/>
          <p:nvPr/>
        </p:nvSpPr>
        <p:spPr>
          <a:xfrm>
            <a:off x="7146905" y="5160686"/>
            <a:ext cx="752400" cy="1011600"/>
          </a:xfrm>
          <a:prstGeom prst="roundRect">
            <a:avLst/>
          </a:prstGeom>
          <a:solidFill>
            <a:schemeClr val="bg1"/>
          </a:solidFill>
          <a:ln w="95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9" name="Table 58">
            <a:extLst>
              <a:ext uri="{FF2B5EF4-FFF2-40B4-BE49-F238E27FC236}">
                <a16:creationId xmlns:a16="http://schemas.microsoft.com/office/drawing/2014/main" id="{6594C4A6-DE95-4869-8534-A380F7FCF143}"/>
              </a:ext>
            </a:extLst>
          </p:cNvPr>
          <p:cNvGraphicFramePr>
            <a:graphicFrameLocks noGrp="1"/>
          </p:cNvGraphicFramePr>
          <p:nvPr/>
        </p:nvGraphicFramePr>
        <p:xfrm>
          <a:off x="3740839" y="4128215"/>
          <a:ext cx="4558409" cy="20829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46947">
                  <a:extLst>
                    <a:ext uri="{9D8B030D-6E8A-4147-A177-3AD203B41FA5}">
                      <a16:colId xmlns:a16="http://schemas.microsoft.com/office/drawing/2014/main" val="2072819068"/>
                    </a:ext>
                  </a:extLst>
                </a:gridCol>
                <a:gridCol w="132277">
                  <a:extLst>
                    <a:ext uri="{9D8B030D-6E8A-4147-A177-3AD203B41FA5}">
                      <a16:colId xmlns:a16="http://schemas.microsoft.com/office/drawing/2014/main" val="375529377"/>
                    </a:ext>
                  </a:extLst>
                </a:gridCol>
                <a:gridCol w="1199961">
                  <a:extLst>
                    <a:ext uri="{9D8B030D-6E8A-4147-A177-3AD203B41FA5}">
                      <a16:colId xmlns:a16="http://schemas.microsoft.com/office/drawing/2014/main" val="1744686102"/>
                    </a:ext>
                  </a:extLst>
                </a:gridCol>
                <a:gridCol w="132277">
                  <a:extLst>
                    <a:ext uri="{9D8B030D-6E8A-4147-A177-3AD203B41FA5}">
                      <a16:colId xmlns:a16="http://schemas.microsoft.com/office/drawing/2014/main" val="1635743126"/>
                    </a:ext>
                  </a:extLst>
                </a:gridCol>
                <a:gridCol w="1546947">
                  <a:extLst>
                    <a:ext uri="{9D8B030D-6E8A-4147-A177-3AD203B41FA5}">
                      <a16:colId xmlns:a16="http://schemas.microsoft.com/office/drawing/2014/main" val="11962054"/>
                    </a:ext>
                  </a:extLst>
                </a:gridCol>
              </a:tblGrid>
              <a:tr h="949321">
                <a:tc>
                  <a:txBody>
                    <a:bodyPr/>
                    <a:lstStyle/>
                    <a:p>
                      <a:pPr algn="ctr"/>
                      <a:endParaRPr lang="en-GB" sz="5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b="1" dirty="0">
                          <a:latin typeface="Century Gothic" panose="020B0502020202020204" pitchFamily="34" charset="0"/>
                        </a:rPr>
                        <a:t>&lt;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54034440"/>
                  </a:ext>
                </a:extLst>
              </a:tr>
              <a:tr h="184315"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36461956"/>
                  </a:ext>
                </a:extLst>
              </a:tr>
              <a:tr h="949321">
                <a:tc>
                  <a:txBody>
                    <a:bodyPr/>
                    <a:lstStyle/>
                    <a:p>
                      <a:pPr algn="ctr"/>
                      <a:endParaRPr lang="en-GB" sz="5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en-GB" sz="5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&gt; </a:t>
                      </a:r>
                      <a:r>
                        <a:rPr lang="en-GB" sz="5400" b="1" dirty="0">
                          <a:latin typeface="Century Gothic" panose="020B0502020202020204" pitchFamily="34" charset="0"/>
                        </a:rPr>
                        <a:t>  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89258627"/>
                  </a:ext>
                </a:extLst>
              </a:tr>
            </a:tbl>
          </a:graphicData>
        </a:graphic>
      </p:graphicFrame>
      <p:graphicFrame>
        <p:nvGraphicFramePr>
          <p:cNvPr id="60" name="Table 59">
            <a:extLst>
              <a:ext uri="{FF2B5EF4-FFF2-40B4-BE49-F238E27FC236}">
                <a16:creationId xmlns:a16="http://schemas.microsoft.com/office/drawing/2014/main" id="{C9AAAC47-0E80-44E6-96E2-3E0A29DD005E}"/>
              </a:ext>
            </a:extLst>
          </p:cNvPr>
          <p:cNvGraphicFramePr>
            <a:graphicFrameLocks noGrp="1"/>
          </p:cNvGraphicFramePr>
          <p:nvPr/>
        </p:nvGraphicFramePr>
        <p:xfrm>
          <a:off x="7205939" y="5299676"/>
          <a:ext cx="634332" cy="7512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444">
                  <a:extLst>
                    <a:ext uri="{9D8B030D-6E8A-4147-A177-3AD203B41FA5}">
                      <a16:colId xmlns:a16="http://schemas.microsoft.com/office/drawing/2014/main" val="2328959457"/>
                    </a:ext>
                  </a:extLst>
                </a:gridCol>
                <a:gridCol w="211444">
                  <a:extLst>
                    <a:ext uri="{9D8B030D-6E8A-4147-A177-3AD203B41FA5}">
                      <a16:colId xmlns:a16="http://schemas.microsoft.com/office/drawing/2014/main" val="1014935828"/>
                    </a:ext>
                  </a:extLst>
                </a:gridCol>
                <a:gridCol w="211444">
                  <a:extLst>
                    <a:ext uri="{9D8B030D-6E8A-4147-A177-3AD203B41FA5}">
                      <a16:colId xmlns:a16="http://schemas.microsoft.com/office/drawing/2014/main" val="2382876820"/>
                    </a:ext>
                  </a:extLst>
                </a:gridCol>
              </a:tblGrid>
              <a:tr h="158156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H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O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66829834"/>
                  </a:ext>
                </a:extLst>
              </a:tr>
              <a:tr h="593086">
                <a:tc>
                  <a:txBody>
                    <a:bodyPr/>
                    <a:lstStyle/>
                    <a:p>
                      <a:pPr algn="ctr"/>
                      <a:endParaRPr lang="en-GB" sz="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74466289"/>
                  </a:ext>
                </a:extLst>
              </a:tr>
            </a:tbl>
          </a:graphicData>
        </a:graphic>
      </p:graphicFrame>
      <p:grpSp>
        <p:nvGrpSpPr>
          <p:cNvPr id="61" name="Group 60">
            <a:extLst>
              <a:ext uri="{FF2B5EF4-FFF2-40B4-BE49-F238E27FC236}">
                <a16:creationId xmlns:a16="http://schemas.microsoft.com/office/drawing/2014/main" id="{512CA1C4-2281-4C2A-8596-E3B32FA66BBC}"/>
              </a:ext>
            </a:extLst>
          </p:cNvPr>
          <p:cNvGrpSpPr/>
          <p:nvPr/>
        </p:nvGrpSpPr>
        <p:grpSpPr>
          <a:xfrm>
            <a:off x="7246427" y="5512575"/>
            <a:ext cx="123700" cy="307822"/>
            <a:chOff x="2635923" y="4404109"/>
            <a:chExt cx="141061" cy="351020"/>
          </a:xfrm>
        </p:grpSpPr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DEA647D6-93BE-4999-B424-034EF31B4E27}"/>
                </a:ext>
              </a:extLst>
            </p:cNvPr>
            <p:cNvSpPr/>
            <p:nvPr/>
          </p:nvSpPr>
          <p:spPr>
            <a:xfrm rot="5400000" flipH="1" flipV="1">
              <a:off x="2635923" y="4404109"/>
              <a:ext cx="141055" cy="14105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3A73ABD7-BB8E-4928-96C5-3BEF112B7A16}"/>
                </a:ext>
              </a:extLst>
            </p:cNvPr>
            <p:cNvSpPr/>
            <p:nvPr/>
          </p:nvSpPr>
          <p:spPr>
            <a:xfrm rot="5400000" flipH="1" flipV="1">
              <a:off x="2635929" y="4614074"/>
              <a:ext cx="141055" cy="14105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08035158-0FFD-400E-B3DF-E83A9E9D99CD}"/>
              </a:ext>
            </a:extLst>
          </p:cNvPr>
          <p:cNvGrpSpPr/>
          <p:nvPr/>
        </p:nvGrpSpPr>
        <p:grpSpPr>
          <a:xfrm>
            <a:off x="7146906" y="4008013"/>
            <a:ext cx="751153" cy="1011342"/>
            <a:chOff x="1286960" y="1410742"/>
            <a:chExt cx="1636248" cy="2203022"/>
          </a:xfrm>
        </p:grpSpPr>
        <p:sp>
          <p:nvSpPr>
            <p:cNvPr id="65" name="Rectangle: Rounded Corners 64">
              <a:extLst>
                <a:ext uri="{FF2B5EF4-FFF2-40B4-BE49-F238E27FC236}">
                  <a16:creationId xmlns:a16="http://schemas.microsoft.com/office/drawing/2014/main" id="{54BF2F54-7B74-4780-BD3C-7A2072FE3C83}"/>
                </a:ext>
              </a:extLst>
            </p:cNvPr>
            <p:cNvSpPr/>
            <p:nvPr/>
          </p:nvSpPr>
          <p:spPr>
            <a:xfrm>
              <a:off x="1286960" y="1410742"/>
              <a:ext cx="1636248" cy="2203022"/>
            </a:xfrm>
            <a:prstGeom prst="roundRect">
              <a:avLst/>
            </a:prstGeom>
            <a:solidFill>
              <a:schemeClr val="bg1"/>
            </a:solidFill>
            <a:ln w="952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900"/>
            </a:p>
          </p:txBody>
        </p:sp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BD331DB1-3A73-40F0-9720-DE37C20319AC}"/>
                </a:ext>
              </a:extLst>
            </p:cNvPr>
            <p:cNvGrpSpPr/>
            <p:nvPr/>
          </p:nvGrpSpPr>
          <p:grpSpPr>
            <a:xfrm>
              <a:off x="1482521" y="1492460"/>
              <a:ext cx="602652" cy="1970059"/>
              <a:chOff x="645914" y="4148643"/>
              <a:chExt cx="295163" cy="964883"/>
            </a:xfrm>
          </p:grpSpPr>
          <p:sp>
            <p:nvSpPr>
              <p:cNvPr id="71" name="Oval 70">
                <a:extLst>
                  <a:ext uri="{FF2B5EF4-FFF2-40B4-BE49-F238E27FC236}">
                    <a16:creationId xmlns:a16="http://schemas.microsoft.com/office/drawing/2014/main" id="{82D6E8B9-A32C-41D4-A469-A4C981733DDD}"/>
                  </a:ext>
                </a:extLst>
              </p:cNvPr>
              <p:cNvSpPr/>
              <p:nvPr/>
            </p:nvSpPr>
            <p:spPr>
              <a:xfrm>
                <a:off x="645914" y="4148643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9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  <p:sp>
            <p:nvSpPr>
              <p:cNvPr id="72" name="Oval 71">
                <a:extLst>
                  <a:ext uri="{FF2B5EF4-FFF2-40B4-BE49-F238E27FC236}">
                    <a16:creationId xmlns:a16="http://schemas.microsoft.com/office/drawing/2014/main" id="{19267075-4F64-493A-AE5F-4694A2104DBD}"/>
                  </a:ext>
                </a:extLst>
              </p:cNvPr>
              <p:cNvSpPr/>
              <p:nvPr/>
            </p:nvSpPr>
            <p:spPr>
              <a:xfrm>
                <a:off x="645914" y="4482566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9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  <p:sp>
            <p:nvSpPr>
              <p:cNvPr id="73" name="Oval 72">
                <a:extLst>
                  <a:ext uri="{FF2B5EF4-FFF2-40B4-BE49-F238E27FC236}">
                    <a16:creationId xmlns:a16="http://schemas.microsoft.com/office/drawing/2014/main" id="{A7DEE2FA-814D-4F91-9F02-B0489CC45614}"/>
                  </a:ext>
                </a:extLst>
              </p:cNvPr>
              <p:cNvSpPr/>
              <p:nvPr/>
            </p:nvSpPr>
            <p:spPr>
              <a:xfrm>
                <a:off x="645914" y="4816488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9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</p:grpSp>
        <p:grpSp>
          <p:nvGrpSpPr>
            <p:cNvPr id="67" name="Group 66">
              <a:extLst>
                <a:ext uri="{FF2B5EF4-FFF2-40B4-BE49-F238E27FC236}">
                  <a16:creationId xmlns:a16="http://schemas.microsoft.com/office/drawing/2014/main" id="{5F8C231C-B6E5-4102-BF4F-66E8DCA00A81}"/>
                </a:ext>
              </a:extLst>
            </p:cNvPr>
            <p:cNvGrpSpPr/>
            <p:nvPr/>
          </p:nvGrpSpPr>
          <p:grpSpPr>
            <a:xfrm>
              <a:off x="2142544" y="1492460"/>
              <a:ext cx="602652" cy="1970059"/>
              <a:chOff x="645914" y="4148643"/>
              <a:chExt cx="295163" cy="964883"/>
            </a:xfrm>
          </p:grpSpPr>
          <p:sp>
            <p:nvSpPr>
              <p:cNvPr id="68" name="Oval 67">
                <a:extLst>
                  <a:ext uri="{FF2B5EF4-FFF2-40B4-BE49-F238E27FC236}">
                    <a16:creationId xmlns:a16="http://schemas.microsoft.com/office/drawing/2014/main" id="{BF23AC27-4860-45A1-B880-F854E92291F6}"/>
                  </a:ext>
                </a:extLst>
              </p:cNvPr>
              <p:cNvSpPr/>
              <p:nvPr/>
            </p:nvSpPr>
            <p:spPr>
              <a:xfrm>
                <a:off x="645914" y="4148643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9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  <p:sp>
            <p:nvSpPr>
              <p:cNvPr id="69" name="Oval 68">
                <a:extLst>
                  <a:ext uri="{FF2B5EF4-FFF2-40B4-BE49-F238E27FC236}">
                    <a16:creationId xmlns:a16="http://schemas.microsoft.com/office/drawing/2014/main" id="{BBC1EC80-1DDE-45BB-B5A4-981F4B212876}"/>
                  </a:ext>
                </a:extLst>
              </p:cNvPr>
              <p:cNvSpPr/>
              <p:nvPr/>
            </p:nvSpPr>
            <p:spPr>
              <a:xfrm>
                <a:off x="645914" y="4482566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9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  <p:sp>
            <p:nvSpPr>
              <p:cNvPr id="70" name="Oval 69">
                <a:extLst>
                  <a:ext uri="{FF2B5EF4-FFF2-40B4-BE49-F238E27FC236}">
                    <a16:creationId xmlns:a16="http://schemas.microsoft.com/office/drawing/2014/main" id="{6D4550EC-87B7-493E-B9EE-7B6E44809729}"/>
                  </a:ext>
                </a:extLst>
              </p:cNvPr>
              <p:cNvSpPr/>
              <p:nvPr/>
            </p:nvSpPr>
            <p:spPr>
              <a:xfrm>
                <a:off x="645914" y="4816488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9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</p:grp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7FE3A134-85BD-425E-AA24-EDF3DA224AF1}"/>
              </a:ext>
            </a:extLst>
          </p:cNvPr>
          <p:cNvGrpSpPr/>
          <p:nvPr/>
        </p:nvGrpSpPr>
        <p:grpSpPr>
          <a:xfrm>
            <a:off x="2810960" y="1202420"/>
            <a:ext cx="1636248" cy="2203022"/>
            <a:chOff x="1286960" y="1410742"/>
            <a:chExt cx="1636248" cy="2203022"/>
          </a:xfrm>
        </p:grpSpPr>
        <p:sp>
          <p:nvSpPr>
            <p:cNvPr id="75" name="Rectangle: Rounded Corners 74">
              <a:extLst>
                <a:ext uri="{FF2B5EF4-FFF2-40B4-BE49-F238E27FC236}">
                  <a16:creationId xmlns:a16="http://schemas.microsoft.com/office/drawing/2014/main" id="{87878160-F58A-4F27-B85F-F704D39AE864}"/>
                </a:ext>
              </a:extLst>
            </p:cNvPr>
            <p:cNvSpPr/>
            <p:nvPr/>
          </p:nvSpPr>
          <p:spPr>
            <a:xfrm>
              <a:off x="1286960" y="1410742"/>
              <a:ext cx="1636248" cy="2203022"/>
            </a:xfrm>
            <a:prstGeom prst="roundRect">
              <a:avLst/>
            </a:prstGeom>
            <a:solidFill>
              <a:schemeClr val="bg1"/>
            </a:solidFill>
            <a:ln w="952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6" name="Group 75">
              <a:extLst>
                <a:ext uri="{FF2B5EF4-FFF2-40B4-BE49-F238E27FC236}">
                  <a16:creationId xmlns:a16="http://schemas.microsoft.com/office/drawing/2014/main" id="{701B6F7E-F046-46FE-805D-9FE654D247DF}"/>
                </a:ext>
              </a:extLst>
            </p:cNvPr>
            <p:cNvGrpSpPr/>
            <p:nvPr/>
          </p:nvGrpSpPr>
          <p:grpSpPr>
            <a:xfrm>
              <a:off x="1482521" y="1492460"/>
              <a:ext cx="602652" cy="1970059"/>
              <a:chOff x="645914" y="4148643"/>
              <a:chExt cx="295163" cy="964883"/>
            </a:xfrm>
          </p:grpSpPr>
          <p:sp>
            <p:nvSpPr>
              <p:cNvPr id="81" name="Oval 80">
                <a:extLst>
                  <a:ext uri="{FF2B5EF4-FFF2-40B4-BE49-F238E27FC236}">
                    <a16:creationId xmlns:a16="http://schemas.microsoft.com/office/drawing/2014/main" id="{D835462B-8318-4D50-9D4D-BD66D5B008D4}"/>
                  </a:ext>
                </a:extLst>
              </p:cNvPr>
              <p:cNvSpPr/>
              <p:nvPr/>
            </p:nvSpPr>
            <p:spPr>
              <a:xfrm>
                <a:off x="645914" y="4148643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  <p:sp>
            <p:nvSpPr>
              <p:cNvPr id="82" name="Oval 81">
                <a:extLst>
                  <a:ext uri="{FF2B5EF4-FFF2-40B4-BE49-F238E27FC236}">
                    <a16:creationId xmlns:a16="http://schemas.microsoft.com/office/drawing/2014/main" id="{BD9384DB-6A9C-4846-A226-46EE81F79C62}"/>
                  </a:ext>
                </a:extLst>
              </p:cNvPr>
              <p:cNvSpPr/>
              <p:nvPr/>
            </p:nvSpPr>
            <p:spPr>
              <a:xfrm>
                <a:off x="645914" y="4482566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  <p:sp>
            <p:nvSpPr>
              <p:cNvPr id="83" name="Oval 82">
                <a:extLst>
                  <a:ext uri="{FF2B5EF4-FFF2-40B4-BE49-F238E27FC236}">
                    <a16:creationId xmlns:a16="http://schemas.microsoft.com/office/drawing/2014/main" id="{6986F795-F56C-4F7F-A98D-E2BEC4DBB1A6}"/>
                  </a:ext>
                </a:extLst>
              </p:cNvPr>
              <p:cNvSpPr/>
              <p:nvPr/>
            </p:nvSpPr>
            <p:spPr>
              <a:xfrm>
                <a:off x="645914" y="4816488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</p:grpSp>
        <p:grpSp>
          <p:nvGrpSpPr>
            <p:cNvPr id="77" name="Group 76">
              <a:extLst>
                <a:ext uri="{FF2B5EF4-FFF2-40B4-BE49-F238E27FC236}">
                  <a16:creationId xmlns:a16="http://schemas.microsoft.com/office/drawing/2014/main" id="{084DAA01-06FD-4B7B-8BF5-E96984067C0B}"/>
                </a:ext>
              </a:extLst>
            </p:cNvPr>
            <p:cNvGrpSpPr/>
            <p:nvPr/>
          </p:nvGrpSpPr>
          <p:grpSpPr>
            <a:xfrm>
              <a:off x="2142544" y="1492460"/>
              <a:ext cx="602652" cy="1970059"/>
              <a:chOff x="645914" y="4148643"/>
              <a:chExt cx="295163" cy="964883"/>
            </a:xfrm>
          </p:grpSpPr>
          <p:sp>
            <p:nvSpPr>
              <p:cNvPr id="78" name="Oval 77">
                <a:extLst>
                  <a:ext uri="{FF2B5EF4-FFF2-40B4-BE49-F238E27FC236}">
                    <a16:creationId xmlns:a16="http://schemas.microsoft.com/office/drawing/2014/main" id="{6C17A005-9B8D-4608-9AC0-115D823CF391}"/>
                  </a:ext>
                </a:extLst>
              </p:cNvPr>
              <p:cNvSpPr/>
              <p:nvPr/>
            </p:nvSpPr>
            <p:spPr>
              <a:xfrm>
                <a:off x="645914" y="4148643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  <p:sp>
            <p:nvSpPr>
              <p:cNvPr id="79" name="Oval 78">
                <a:extLst>
                  <a:ext uri="{FF2B5EF4-FFF2-40B4-BE49-F238E27FC236}">
                    <a16:creationId xmlns:a16="http://schemas.microsoft.com/office/drawing/2014/main" id="{6E547538-6C7D-4125-84FA-F56358692D82}"/>
                  </a:ext>
                </a:extLst>
              </p:cNvPr>
              <p:cNvSpPr/>
              <p:nvPr/>
            </p:nvSpPr>
            <p:spPr>
              <a:xfrm>
                <a:off x="645914" y="4482566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  <p:sp>
            <p:nvSpPr>
              <p:cNvPr id="80" name="Oval 79">
                <a:extLst>
                  <a:ext uri="{FF2B5EF4-FFF2-40B4-BE49-F238E27FC236}">
                    <a16:creationId xmlns:a16="http://schemas.microsoft.com/office/drawing/2014/main" id="{3564A6A1-C4F9-4150-B7F4-30122604F425}"/>
                  </a:ext>
                </a:extLst>
              </p:cNvPr>
              <p:cNvSpPr/>
              <p:nvPr/>
            </p:nvSpPr>
            <p:spPr>
              <a:xfrm>
                <a:off x="645914" y="4816488"/>
                <a:ext cx="295163" cy="297038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100</a:t>
                </a:r>
              </a:p>
            </p:txBody>
          </p:sp>
        </p:grpSp>
      </p:grpSp>
      <p:sp>
        <p:nvSpPr>
          <p:cNvPr id="84" name="Rectangle: Rounded Corners 83">
            <a:extLst>
              <a:ext uri="{FF2B5EF4-FFF2-40B4-BE49-F238E27FC236}">
                <a16:creationId xmlns:a16="http://schemas.microsoft.com/office/drawing/2014/main" id="{8C847F55-F257-4D83-8E31-FF25BC0BD3C2}"/>
              </a:ext>
            </a:extLst>
          </p:cNvPr>
          <p:cNvSpPr/>
          <p:nvPr/>
        </p:nvSpPr>
        <p:spPr>
          <a:xfrm>
            <a:off x="7522482" y="1182143"/>
            <a:ext cx="1636248" cy="2203022"/>
          </a:xfrm>
          <a:prstGeom prst="roundRect">
            <a:avLst/>
          </a:prstGeom>
          <a:solidFill>
            <a:schemeClr val="bg1"/>
          </a:solidFill>
          <a:ln w="95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85" name="Table 84">
            <a:extLst>
              <a:ext uri="{FF2B5EF4-FFF2-40B4-BE49-F238E27FC236}">
                <a16:creationId xmlns:a16="http://schemas.microsoft.com/office/drawing/2014/main" id="{62F1295C-7E1F-4A1A-B30E-76B4EC69DA02}"/>
              </a:ext>
            </a:extLst>
          </p:cNvPr>
          <p:cNvGraphicFramePr>
            <a:graphicFrameLocks noGrp="1"/>
          </p:cNvGraphicFramePr>
          <p:nvPr/>
        </p:nvGraphicFramePr>
        <p:xfrm>
          <a:off x="7608962" y="1437670"/>
          <a:ext cx="1476921" cy="17491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2307">
                  <a:extLst>
                    <a:ext uri="{9D8B030D-6E8A-4147-A177-3AD203B41FA5}">
                      <a16:colId xmlns:a16="http://schemas.microsoft.com/office/drawing/2014/main" val="2328959457"/>
                    </a:ext>
                  </a:extLst>
                </a:gridCol>
                <a:gridCol w="492307">
                  <a:extLst>
                    <a:ext uri="{9D8B030D-6E8A-4147-A177-3AD203B41FA5}">
                      <a16:colId xmlns:a16="http://schemas.microsoft.com/office/drawing/2014/main" val="1014935828"/>
                    </a:ext>
                  </a:extLst>
                </a:gridCol>
                <a:gridCol w="492307">
                  <a:extLst>
                    <a:ext uri="{9D8B030D-6E8A-4147-A177-3AD203B41FA5}">
                      <a16:colId xmlns:a16="http://schemas.microsoft.com/office/drawing/2014/main" val="2382876820"/>
                    </a:ext>
                  </a:extLst>
                </a:gridCol>
              </a:tblGrid>
              <a:tr h="368235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H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O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66829834"/>
                  </a:ext>
                </a:extLst>
              </a:tr>
              <a:tr h="1380883">
                <a:tc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74466289"/>
                  </a:ext>
                </a:extLst>
              </a:tr>
            </a:tbl>
          </a:graphicData>
        </a:graphic>
      </p:graphicFrame>
      <p:grpSp>
        <p:nvGrpSpPr>
          <p:cNvPr id="86" name="Group 85">
            <a:extLst>
              <a:ext uri="{FF2B5EF4-FFF2-40B4-BE49-F238E27FC236}">
                <a16:creationId xmlns:a16="http://schemas.microsoft.com/office/drawing/2014/main" id="{FCB9D560-AF8C-458C-8797-5D23D7971665}"/>
              </a:ext>
            </a:extLst>
          </p:cNvPr>
          <p:cNvGrpSpPr/>
          <p:nvPr/>
        </p:nvGrpSpPr>
        <p:grpSpPr>
          <a:xfrm>
            <a:off x="7704149" y="1905484"/>
            <a:ext cx="288012" cy="716703"/>
            <a:chOff x="2635923" y="4404109"/>
            <a:chExt cx="141061" cy="351020"/>
          </a:xfrm>
        </p:grpSpPr>
        <p:sp>
          <p:nvSpPr>
            <p:cNvPr id="87" name="Oval 86">
              <a:extLst>
                <a:ext uri="{FF2B5EF4-FFF2-40B4-BE49-F238E27FC236}">
                  <a16:creationId xmlns:a16="http://schemas.microsoft.com/office/drawing/2014/main" id="{B3A41D7E-7AE9-4671-AAE9-F42B11AF77CA}"/>
                </a:ext>
              </a:extLst>
            </p:cNvPr>
            <p:cNvSpPr/>
            <p:nvPr/>
          </p:nvSpPr>
          <p:spPr>
            <a:xfrm rot="5400000" flipH="1" flipV="1">
              <a:off x="2635923" y="4404109"/>
              <a:ext cx="141055" cy="14105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Oval 87">
              <a:extLst>
                <a:ext uri="{FF2B5EF4-FFF2-40B4-BE49-F238E27FC236}">
                  <a16:creationId xmlns:a16="http://schemas.microsoft.com/office/drawing/2014/main" id="{4AE43338-C00D-474B-B948-3F0B6A8D9FFD}"/>
                </a:ext>
              </a:extLst>
            </p:cNvPr>
            <p:cNvSpPr/>
            <p:nvPr/>
          </p:nvSpPr>
          <p:spPr>
            <a:xfrm rot="5400000" flipH="1" flipV="1">
              <a:off x="2635929" y="4614074"/>
              <a:ext cx="141055" cy="14105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4429957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C04A8983-44BD-4D70-AE17-DFB27C11CB29}"/>
              </a:ext>
            </a:extLst>
          </p:cNvPr>
          <p:cNvGrpSpPr/>
          <p:nvPr/>
        </p:nvGrpSpPr>
        <p:grpSpPr>
          <a:xfrm>
            <a:off x="1551815" y="6454318"/>
            <a:ext cx="1231337" cy="403587"/>
            <a:chOff x="27814" y="6454317"/>
            <a:chExt cx="1231337" cy="403587"/>
          </a:xfrm>
        </p:grpSpPr>
        <p:pic>
          <p:nvPicPr>
            <p:cNvPr id="15" name="Picture 1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AD76AE7-E254-4961-AD6F-7CB1923FA4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1" name="TextBox 8">
              <a:extLst>
                <a:ext uri="{FF2B5EF4-FFF2-40B4-BE49-F238E27FC236}">
                  <a16:creationId xmlns:a16="http://schemas.microsoft.com/office/drawing/2014/main" id="{210568C8-2C03-4FA5-8FA5-93F60CA47264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8CD57449-6A43-4EAA-9EF4-9344D14436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6030"/>
            <a:ext cx="8913124" cy="63221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593476BB-0F0C-4D70-92E8-6DD9683CBD40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Plenary</a:t>
            </a:r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Identify the numbers hidden by the splats of paint.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13293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Plenary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Identify the numbers hidden by the splats of paint.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F1AE143-BB70-4E46-8C1C-B30A91693451}"/>
              </a:ext>
            </a:extLst>
          </p:cNvPr>
          <p:cNvGraphicFramePr>
            <a:graphicFrameLocks noGrp="1"/>
          </p:cNvGraphicFramePr>
          <p:nvPr/>
        </p:nvGraphicFramePr>
        <p:xfrm>
          <a:off x="2438400" y="1383582"/>
          <a:ext cx="7315200" cy="4648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1520">
                  <a:extLst>
                    <a:ext uri="{9D8B030D-6E8A-4147-A177-3AD203B41FA5}">
                      <a16:colId xmlns:a16="http://schemas.microsoft.com/office/drawing/2014/main" val="560368797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151340209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1689829752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596446537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12543110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1166772323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677808175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1800956945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155594045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3264396051"/>
                    </a:ext>
                  </a:extLst>
                </a:gridCol>
              </a:tblGrid>
              <a:tr h="46482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4546764"/>
                  </a:ext>
                </a:extLst>
              </a:tr>
              <a:tr h="46482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13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14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17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18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19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7246624"/>
                  </a:ext>
                </a:extLst>
              </a:tr>
              <a:tr h="46482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21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22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23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24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26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27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28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29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30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5860212"/>
                  </a:ext>
                </a:extLst>
              </a:tr>
              <a:tr h="46482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31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32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33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34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35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36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37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38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39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40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455634"/>
                  </a:ext>
                </a:extLst>
              </a:tr>
              <a:tr h="46482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41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42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43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44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45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46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47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48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49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407141"/>
                  </a:ext>
                </a:extLst>
              </a:tr>
              <a:tr h="46482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51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52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53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54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55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56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57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58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59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60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4704347"/>
                  </a:ext>
                </a:extLst>
              </a:tr>
              <a:tr h="46482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61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62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63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64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65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66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67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68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69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70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8139572"/>
                  </a:ext>
                </a:extLst>
              </a:tr>
              <a:tr h="46482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71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72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73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74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75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76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77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78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79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80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738507"/>
                  </a:ext>
                </a:extLst>
              </a:tr>
              <a:tr h="46482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81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82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83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84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85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86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87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88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89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90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1147348"/>
                  </a:ext>
                </a:extLst>
              </a:tr>
              <a:tr h="46482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91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92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93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94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95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96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97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98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99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1212160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983FAA01-92A9-4A83-87BD-136011A3F0A7}"/>
              </a:ext>
            </a:extLst>
          </p:cNvPr>
          <p:cNvGrpSpPr/>
          <p:nvPr/>
        </p:nvGrpSpPr>
        <p:grpSpPr>
          <a:xfrm>
            <a:off x="1551815" y="6454318"/>
            <a:ext cx="1231337" cy="403587"/>
            <a:chOff x="27814" y="6454317"/>
            <a:chExt cx="1231337" cy="403587"/>
          </a:xfrm>
        </p:grpSpPr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C809B708-D5A3-4D19-AB1B-AA8C314B6BE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9B81498A-9984-43EB-9DAF-DE4C502D960D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7829738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FE289E7-D241-45CD-B852-E45B0DB8D15B}">
  <ds:schemaRefs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38CF093-6CB7-4C3A-9401-77CBF1109B4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7DE58BB-9FE3-4861-AA83-03432C0A44F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10308</TotalTime>
  <Words>435</Words>
  <Application>Microsoft Office PowerPoint</Application>
  <PresentationFormat>Widescreen</PresentationFormat>
  <Paragraphs>328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Facet</vt:lpstr>
      <vt:lpstr>Buddy’s Morning Task: Please can you draw a final Coronavirus Picture inspired by Banksy for the School Entrance!  Please be really neat and colour in one direction.   Don’t rush we will finish them tomorrow afternoon. </vt:lpstr>
      <vt:lpstr>Wednesday 9th September 2020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Miss Watton and Mrs Weston Welcome You To…</dc:title>
  <dc:creator>alice watton</dc:creator>
  <cp:lastModifiedBy>Alice Watton</cp:lastModifiedBy>
  <cp:revision>58</cp:revision>
  <dcterms:created xsi:type="dcterms:W3CDTF">2020-08-30T11:29:32Z</dcterms:created>
  <dcterms:modified xsi:type="dcterms:W3CDTF">2020-09-09T09:57:29Z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