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6" r:id="rId4"/>
  </p:sldMasterIdLst>
  <p:sldIdLst>
    <p:sldId id="256" r:id="rId5"/>
    <p:sldId id="258" r:id="rId6"/>
    <p:sldId id="420" r:id="rId7"/>
    <p:sldId id="286" r:id="rId8"/>
    <p:sldId id="422" r:id="rId9"/>
    <p:sldId id="421" r:id="rId10"/>
    <p:sldId id="418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29" autoAdjust="0"/>
    <p:restoredTop sz="94660"/>
  </p:normalViewPr>
  <p:slideViewPr>
    <p:cSldViewPr snapToGrid="0">
      <p:cViewPr varScale="1">
        <p:scale>
          <a:sx n="64" d="100"/>
          <a:sy n="64" d="100"/>
        </p:scale>
        <p:origin x="69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916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19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56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036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0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04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409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930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717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42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556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3573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8992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957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346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922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215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28873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79135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38472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53904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186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24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5652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71" r:id="rId18"/>
    <p:sldLayoutId id="2147483672" r:id="rId19"/>
    <p:sldLayoutId id="2147483673" r:id="rId20"/>
    <p:sldLayoutId id="2147483674" r:id="rId21"/>
    <p:sldLayoutId id="2147483675" r:id="rId2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554787" y="2742465"/>
            <a:ext cx="9391548" cy="1373070"/>
          </a:xfrm>
        </p:spPr>
        <p:txBody>
          <a:bodyPr/>
          <a:lstStyle/>
          <a:p>
            <a:r>
              <a:rPr lang="en-GB" dirty="0"/>
              <a:t>Monday 16</a:t>
            </a:r>
            <a:r>
              <a:rPr lang="en-GB" baseline="30000" dirty="0"/>
              <a:t>th</a:t>
            </a:r>
            <a:r>
              <a:rPr lang="en-GB" dirty="0"/>
              <a:t> November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122" y="4563856"/>
            <a:ext cx="11614382" cy="198063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L.O: To write a recount.  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C: Recount 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986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continue writing the middle sections of our recounts! </a:t>
            </a:r>
          </a:p>
        </p:txBody>
      </p:sp>
      <p:sp>
        <p:nvSpPr>
          <p:cNvPr id="4" name="Rectangle 3"/>
          <p:cNvSpPr/>
          <p:nvPr/>
        </p:nvSpPr>
        <p:spPr>
          <a:xfrm>
            <a:off x="3805644" y="2289392"/>
            <a:ext cx="8107681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3600" b="0" i="0" dirty="0">
                <a:effectLst/>
                <a:latin typeface="Arial" panose="020B0604020202020204" pitchFamily="34" charset="0"/>
              </a:rPr>
              <a:t>Can you find your plan we made? </a:t>
            </a:r>
            <a:endParaRPr lang="en-GB" sz="72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EE5868-0144-4570-8D6C-67AE0B88B4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3098" y="3210009"/>
            <a:ext cx="4709761" cy="322998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C129185-5014-40C3-9135-E970D515478C}"/>
              </a:ext>
            </a:extLst>
          </p:cNvPr>
          <p:cNvSpPr/>
          <p:nvPr/>
        </p:nvSpPr>
        <p:spPr>
          <a:xfrm>
            <a:off x="3551851" y="4076819"/>
            <a:ext cx="3071247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3600" b="0" i="0" dirty="0">
                <a:effectLst/>
                <a:latin typeface="Arial" panose="020B0604020202020204" pitchFamily="34" charset="0"/>
              </a:rPr>
              <a:t>It should look like this with pictures.</a:t>
            </a:r>
            <a:endParaRPr lang="en-GB" sz="72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1360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continue writing the middle sections of our recounts! </a:t>
            </a:r>
          </a:p>
        </p:txBody>
      </p:sp>
      <p:sp>
        <p:nvSpPr>
          <p:cNvPr id="4" name="Rectangle 3"/>
          <p:cNvSpPr/>
          <p:nvPr/>
        </p:nvSpPr>
        <p:spPr>
          <a:xfrm>
            <a:off x="3795705" y="2289392"/>
            <a:ext cx="2452695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 fontAlgn="base"/>
            <a:r>
              <a:rPr lang="en-GB" sz="3600" b="0" i="0" dirty="0">
                <a:effectLst/>
                <a:latin typeface="Arial" panose="020B0604020202020204" pitchFamily="34" charset="0"/>
              </a:rPr>
              <a:t>Now it is time to try writing the next few sections. </a:t>
            </a:r>
            <a:endParaRPr lang="en-GB" sz="7200" b="0" i="0" dirty="0">
              <a:effectLst/>
              <a:latin typeface="Segoe UI" panose="020B0502040204020203" pitchFamily="34" charset="0"/>
            </a:endParaRPr>
          </a:p>
          <a:p>
            <a:pPr fontAlgn="base"/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1979CAB0-47E2-416D-B386-613D41F32E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EE5868-0144-4570-8D6C-67AE0B88B4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3098" y="3210009"/>
            <a:ext cx="4709761" cy="3229980"/>
          </a:xfrm>
          <a:prstGeom prst="rect">
            <a:avLst/>
          </a:prstGeom>
        </p:spPr>
      </p:pic>
      <p:pic>
        <p:nvPicPr>
          <p:cNvPr id="5122" name="Picture 2" descr="Marke, Grün, Tick, Symbol, Anmelden - Tick Clip Art - Free Transparent PNG  Clipart Images Download">
            <a:extLst>
              <a:ext uri="{FF2B5EF4-FFF2-40B4-BE49-F238E27FC236}">
                <a16:creationId xmlns:a16="http://schemas.microsoft.com/office/drawing/2014/main" id="{D1D2650F-C11D-4B03-B993-EBC08A590C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67" b="9409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4079">
            <a:off x="6252917" y="3490024"/>
            <a:ext cx="1879678" cy="12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tar: 5 Points 9">
            <a:extLst>
              <a:ext uri="{FF2B5EF4-FFF2-40B4-BE49-F238E27FC236}">
                <a16:creationId xmlns:a16="http://schemas.microsoft.com/office/drawing/2014/main" id="{F651FD09-3E65-470B-B3FE-DAE901E102A2}"/>
              </a:ext>
            </a:extLst>
          </p:cNvPr>
          <p:cNvSpPr/>
          <p:nvPr/>
        </p:nvSpPr>
        <p:spPr>
          <a:xfrm>
            <a:off x="7842563" y="4684374"/>
            <a:ext cx="1043609" cy="85145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2" descr="Marke, Grün, Tick, Symbol, Anmelden - Tick Clip Art - Free Transparent PNG  Clipart Images Download">
            <a:extLst>
              <a:ext uri="{FF2B5EF4-FFF2-40B4-BE49-F238E27FC236}">
                <a16:creationId xmlns:a16="http://schemas.microsoft.com/office/drawing/2014/main" id="{3ECBAE9E-B6FB-4E8C-B9CC-921D3F9DBD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67" b="9409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4079">
            <a:off x="7561256" y="3490023"/>
            <a:ext cx="1879678" cy="12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Marke, Grün, Tick, Symbol, Anmelden - Tick Clip Art - Free Transparent PNG  Clipart Images Download">
            <a:extLst>
              <a:ext uri="{FF2B5EF4-FFF2-40B4-BE49-F238E27FC236}">
                <a16:creationId xmlns:a16="http://schemas.microsoft.com/office/drawing/2014/main" id="{450CBBB3-666E-4745-B8A0-400B297093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67" b="9409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4079">
            <a:off x="8754576" y="3403758"/>
            <a:ext cx="1879678" cy="12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E721C0D5-D691-47EE-82C2-9AFFB9A2DA90}"/>
              </a:ext>
            </a:extLst>
          </p:cNvPr>
          <p:cNvSpPr/>
          <p:nvPr/>
        </p:nvSpPr>
        <p:spPr>
          <a:xfrm>
            <a:off x="9039474" y="4706895"/>
            <a:ext cx="1043609" cy="85145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2" descr="Marke, Grün, Tick, Symbol, Anmelden - Tick Clip Art - Free Transparent PNG  Clipart Images Download">
            <a:extLst>
              <a:ext uri="{FF2B5EF4-FFF2-40B4-BE49-F238E27FC236}">
                <a16:creationId xmlns:a16="http://schemas.microsoft.com/office/drawing/2014/main" id="{87D8ABC2-3545-4B95-B00C-B3DCA7506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67" b="9409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4079">
            <a:off x="9917660" y="3403758"/>
            <a:ext cx="1879678" cy="12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Marke, Grün, Tick, Symbol, Anmelden - Tick Clip Art - Free Transparent PNG  Clipart Images Download">
            <a:extLst>
              <a:ext uri="{FF2B5EF4-FFF2-40B4-BE49-F238E27FC236}">
                <a16:creationId xmlns:a16="http://schemas.microsoft.com/office/drawing/2014/main" id="{9E9465E2-8203-499A-B9B3-2506B9D55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67" b="9409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4079">
            <a:off x="6369974" y="4407726"/>
            <a:ext cx="1879678" cy="12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0201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to remember what treasure was in Tutankhamun’s treasure chamber!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317" y="162418"/>
            <a:ext cx="1733149" cy="2342243"/>
          </a:xfrm>
          <a:prstGeom prst="rect">
            <a:avLst/>
          </a:prstGeom>
        </p:spPr>
      </p:pic>
      <p:pic>
        <p:nvPicPr>
          <p:cNvPr id="1026" name="Picture 2" descr="Artifacts from the Tomb of Tutankhamun: The Treasures of the Pharaohs |  Sayyid Ahmed Amiruddin">
            <a:extLst>
              <a:ext uri="{FF2B5EF4-FFF2-40B4-BE49-F238E27FC236}">
                <a16:creationId xmlns:a16="http://schemas.microsoft.com/office/drawing/2014/main" id="{EEC1C179-94FB-4F5C-8CF4-EA8E30F75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92" y="1809809"/>
            <a:ext cx="3506304" cy="2784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7DFB26C-5697-4F55-8BC7-1745B56B00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4522" y="3961996"/>
            <a:ext cx="6296904" cy="2896004"/>
          </a:xfrm>
          <a:prstGeom prst="rect">
            <a:avLst/>
          </a:prstGeom>
        </p:spPr>
      </p:pic>
      <p:pic>
        <p:nvPicPr>
          <p:cNvPr id="1028" name="Picture 4" descr="TUTANKHAMUN - His Tomb and his Treasures - YouTube">
            <a:extLst>
              <a:ext uri="{FF2B5EF4-FFF2-40B4-BE49-F238E27FC236}">
                <a16:creationId xmlns:a16="http://schemas.microsoft.com/office/drawing/2014/main" id="{4E8CBF63-9B41-49C9-9460-424D9FE033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626" y="1988226"/>
            <a:ext cx="4632891" cy="260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3274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to remember what treasure was in Tutankhamun’s treasure chamber!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317" y="162418"/>
            <a:ext cx="1733149" cy="2342243"/>
          </a:xfrm>
          <a:prstGeom prst="rect">
            <a:avLst/>
          </a:prstGeom>
        </p:spPr>
      </p:pic>
      <p:pic>
        <p:nvPicPr>
          <p:cNvPr id="1026" name="Picture 2" descr="Artifacts from the Tomb of Tutankhamun: The Treasures of the Pharaohs |  Sayyid Ahmed Amiruddin">
            <a:extLst>
              <a:ext uri="{FF2B5EF4-FFF2-40B4-BE49-F238E27FC236}">
                <a16:creationId xmlns:a16="http://schemas.microsoft.com/office/drawing/2014/main" id="{EEC1C179-94FB-4F5C-8CF4-EA8E30F75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92" y="1809809"/>
            <a:ext cx="3506304" cy="2784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7DFB26C-5697-4F55-8BC7-1745B56B00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4522" y="3961996"/>
            <a:ext cx="6296904" cy="2896004"/>
          </a:xfrm>
          <a:prstGeom prst="rect">
            <a:avLst/>
          </a:prstGeom>
        </p:spPr>
      </p:pic>
      <p:pic>
        <p:nvPicPr>
          <p:cNvPr id="1028" name="Picture 4" descr="TUTANKHAMUN - His Tomb and his Treasures - YouTube">
            <a:extLst>
              <a:ext uri="{FF2B5EF4-FFF2-40B4-BE49-F238E27FC236}">
                <a16:creationId xmlns:a16="http://schemas.microsoft.com/office/drawing/2014/main" id="{4E8CBF63-9B41-49C9-9460-424D9FE033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626" y="1988226"/>
            <a:ext cx="4632891" cy="260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36130F98-9E79-4582-AE20-F55296984939}"/>
              </a:ext>
            </a:extLst>
          </p:cNvPr>
          <p:cNvSpPr txBox="1">
            <a:spLocks/>
          </p:cNvSpPr>
          <p:nvPr/>
        </p:nvSpPr>
        <p:spPr>
          <a:xfrm>
            <a:off x="3696698" y="2117035"/>
            <a:ext cx="3581105" cy="16376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/>
              <a:t>Let’s think of some adjectives to describe it too!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21B9DF5-BFDC-4506-A170-2258EDE06C26}"/>
              </a:ext>
            </a:extLst>
          </p:cNvPr>
          <p:cNvSpPr txBox="1">
            <a:spLocks/>
          </p:cNvSpPr>
          <p:nvPr/>
        </p:nvSpPr>
        <p:spPr>
          <a:xfrm>
            <a:off x="8320603" y="5057952"/>
            <a:ext cx="3581105" cy="16376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/>
              <a:t>You can add some to your magpie word bank!</a:t>
            </a:r>
          </a:p>
        </p:txBody>
      </p:sp>
    </p:spTree>
    <p:extLst>
      <p:ext uri="{BB962C8B-B14F-4D97-AF65-F5344CB8AC3E}">
        <p14:creationId xmlns:p14="http://schemas.microsoft.com/office/powerpoint/2010/main" val="4089852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It’s your turn!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317" y="162418"/>
            <a:ext cx="1733149" cy="2342243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0613BB6-520D-4C15-8555-845A4B9712DE}"/>
              </a:ext>
            </a:extLst>
          </p:cNvPr>
          <p:cNvSpPr txBox="1">
            <a:spLocks/>
          </p:cNvSpPr>
          <p:nvPr/>
        </p:nvSpPr>
        <p:spPr>
          <a:xfrm>
            <a:off x="267041" y="2024532"/>
            <a:ext cx="7863168" cy="46446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/>
              <a:t>Have a go at writing using the new checklist and your magpie word bank!</a:t>
            </a:r>
          </a:p>
        </p:txBody>
      </p:sp>
    </p:spTree>
    <p:extLst>
      <p:ext uri="{BB962C8B-B14F-4D97-AF65-F5344CB8AC3E}">
        <p14:creationId xmlns:p14="http://schemas.microsoft.com/office/powerpoint/2010/main" val="1471395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Book on book!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529DF2C-B1D1-4F86-9721-5B8DB96225C1}"/>
              </a:ext>
            </a:extLst>
          </p:cNvPr>
          <p:cNvSpPr txBox="1">
            <a:spLocks/>
          </p:cNvSpPr>
          <p:nvPr/>
        </p:nvSpPr>
        <p:spPr>
          <a:xfrm>
            <a:off x="3620413" y="924340"/>
            <a:ext cx="8211887" cy="46018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dirty="0"/>
              <a:t>Work with your partner to RED PEN your work against the checklist!</a:t>
            </a:r>
          </a:p>
        </p:txBody>
      </p:sp>
      <p:pic>
        <p:nvPicPr>
          <p:cNvPr id="4098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F56B604A-009C-4225-BFF2-400F0E7E4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001" y="3727353"/>
            <a:ext cx="3468182" cy="273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311380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AB8B1CC-6BAA-48CF-BA98-DE7AB2C7B3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A40AD0C-0595-4361-9EB7-9E6C86BA57A6}">
  <ds:schemaRefs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0F45359-ED27-4153-AC7A-94702CDE7B3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1203</TotalTime>
  <Words>152</Words>
  <Application>Microsoft Office PowerPoint</Application>
  <PresentationFormat>Widescreen</PresentationFormat>
  <Paragraphs>16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Segoe UI</vt:lpstr>
      <vt:lpstr>Trebuchet MS</vt:lpstr>
      <vt:lpstr>Twinkl</vt:lpstr>
      <vt:lpstr>Berlin</vt:lpstr>
      <vt:lpstr>Monday 16th November 2020</vt:lpstr>
      <vt:lpstr>Today we are going to continue writing the middle sections of our recounts! </vt:lpstr>
      <vt:lpstr>Today we are going to continue writing the middle sections of our recounts! </vt:lpstr>
      <vt:lpstr>Let’s try to remember what treasure was in Tutankhamun’s treasure chamber! </vt:lpstr>
      <vt:lpstr>Let’s try to remember what treasure was in Tutankhamun’s treasure chamber! </vt:lpstr>
      <vt:lpstr>It’s your turn!</vt:lpstr>
      <vt:lpstr>Book on book!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November 2020</dc:title>
  <dc:creator>Alice Watton</dc:creator>
  <cp:lastModifiedBy>alice watton</cp:lastModifiedBy>
  <cp:revision>93</cp:revision>
  <dcterms:created xsi:type="dcterms:W3CDTF">2020-10-21T13:22:16Z</dcterms:created>
  <dcterms:modified xsi:type="dcterms:W3CDTF">2020-11-15T13:33:08Z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