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F50585-C4A0-67C0-5187-E8E583F467A7}" v="67" dt="2020-12-17T13:33:50.310"/>
    <p1510:client id="{D2CC0207-9871-4C9B-BDB4-EE7C2045DE16}" v="238" dt="2020-12-17T11:05:21.7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z Sims" userId="S::liz.sims@binfieldschool.com::628bdb51-79b2-46e2-88da-b9d3dd13d826" providerId="AD" clId="Web-{3EF50585-C4A0-67C0-5187-E8E583F467A7}"/>
    <pc:docChg chg="modSld">
      <pc:chgData name="Liz Sims" userId="S::liz.sims@binfieldschool.com::628bdb51-79b2-46e2-88da-b9d3dd13d826" providerId="AD" clId="Web-{3EF50585-C4A0-67C0-5187-E8E583F467A7}" dt="2020-12-17T13:33:50.310" v="65" actId="1076"/>
      <pc:docMkLst>
        <pc:docMk/>
      </pc:docMkLst>
      <pc:sldChg chg="addSp modSp">
        <pc:chgData name="Liz Sims" userId="S::liz.sims@binfieldschool.com::628bdb51-79b2-46e2-88da-b9d3dd13d826" providerId="AD" clId="Web-{3EF50585-C4A0-67C0-5187-E8E583F467A7}" dt="2020-12-17T13:33:50.310" v="65" actId="1076"/>
        <pc:sldMkLst>
          <pc:docMk/>
          <pc:sldMk cId="2852026259" sldId="264"/>
        </pc:sldMkLst>
        <pc:spChg chg="add mod">
          <ac:chgData name="Liz Sims" userId="S::liz.sims@binfieldschool.com::628bdb51-79b2-46e2-88da-b9d3dd13d826" providerId="AD" clId="Web-{3EF50585-C4A0-67C0-5187-E8E583F467A7}" dt="2020-12-17T13:33:47.092" v="63" actId="20577"/>
          <ac:spMkLst>
            <pc:docMk/>
            <pc:sldMk cId="2852026259" sldId="264"/>
            <ac:spMk id="3" creationId="{901E6358-AFED-4F05-A45A-60403E144A42}"/>
          </ac:spMkLst>
        </pc:spChg>
        <pc:picChg chg="add mod">
          <ac:chgData name="Liz Sims" userId="S::liz.sims@binfieldschool.com::628bdb51-79b2-46e2-88da-b9d3dd13d826" providerId="AD" clId="Web-{3EF50585-C4A0-67C0-5187-E8E583F467A7}" dt="2020-12-17T13:33:50.310" v="65" actId="1076"/>
          <ac:picMkLst>
            <pc:docMk/>
            <pc:sldMk cId="2852026259" sldId="264"/>
            <ac:picMk id="2" creationId="{E8EA4FF5-4B91-4725-9C10-3604ED0716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0377" y="216589"/>
            <a:ext cx="7950680" cy="949865"/>
          </a:xfrm>
        </p:spPr>
        <p:txBody>
          <a:bodyPr/>
          <a:lstStyle/>
          <a:p>
            <a:r>
              <a:rPr lang="en-GB" dirty="0">
                <a:cs typeface="Calibri Light"/>
              </a:rPr>
              <a:t>The Great Fire of London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factory with smoke coming out of it&#10;&#10;Description automatically generated">
            <a:extLst>
              <a:ext uri="{FF2B5EF4-FFF2-40B4-BE49-F238E27FC236}">
                <a16:creationId xmlns:a16="http://schemas.microsoft.com/office/drawing/2014/main" id="{DA01CAD3-6526-4FF7-A3AA-4DBA11523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948" y="1167622"/>
            <a:ext cx="8637916" cy="552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96278-2DF9-4877-A5C3-3C3035DD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Who is the man in the photo?  Is he alive now?</a:t>
            </a:r>
            <a:endParaRPr lang="en-GB" dirty="0"/>
          </a:p>
        </p:txBody>
      </p:sp>
      <p:pic>
        <p:nvPicPr>
          <p:cNvPr id="3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9AE8906F-F5AA-499A-921B-77609AA90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909" y="1140520"/>
            <a:ext cx="5489274" cy="555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75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6413-18A5-4614-8B62-E69626E01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cs typeface="Calibri Light"/>
              </a:rPr>
              <a:t>He is Samuel Pepys.  He wrote a diary about the Great Fire of London.  What do you notice about the painting?</a:t>
            </a:r>
            <a:endParaRPr lang="en-GB" dirty="0"/>
          </a:p>
        </p:txBody>
      </p:sp>
      <p:pic>
        <p:nvPicPr>
          <p:cNvPr id="3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B95E34A-8859-438B-A5C2-3811EBB96F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551" y="1428068"/>
            <a:ext cx="5086709" cy="515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44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cs typeface="Calibri Light"/>
              </a:rPr>
              <a:t>As well as Pepys' diary, we can also look at paintings to find out what happened.</a:t>
            </a:r>
          </a:p>
        </p:txBody>
      </p:sp>
      <p:pic>
        <p:nvPicPr>
          <p:cNvPr id="4" name="Picture 4" descr="A picture containing building, table, sitting, fireplace&#10;&#10;Description automatically generated">
            <a:extLst>
              <a:ext uri="{FF2B5EF4-FFF2-40B4-BE49-F238E27FC236}">
                <a16:creationId xmlns:a16="http://schemas.microsoft.com/office/drawing/2014/main" id="{6752AC72-741D-410F-88C1-F1B3C2A37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2174" y="1483678"/>
            <a:ext cx="7056407" cy="40487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DC4FBF-AE06-4FA9-99BC-44EEE5B5373D}"/>
              </a:ext>
            </a:extLst>
          </p:cNvPr>
          <p:cNvSpPr txBox="1"/>
          <p:nvPr/>
        </p:nvSpPr>
        <p:spPr>
          <a:xfrm>
            <a:off x="799381" y="5874589"/>
            <a:ext cx="1036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>
                <a:cs typeface="Calibri"/>
              </a:rPr>
              <a:t>Which colours can you see?</a:t>
            </a:r>
            <a:endParaRPr lang="en-GB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5495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large, smoke, track, train&#10;&#10;Description automatically generated">
            <a:extLst>
              <a:ext uri="{FF2B5EF4-FFF2-40B4-BE49-F238E27FC236}">
                <a16:creationId xmlns:a16="http://schemas.microsoft.com/office/drawing/2014/main" id="{CAB102B1-7F78-471B-A39A-9B7109C87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97" y="751"/>
            <a:ext cx="11513387" cy="679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480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water, photo, large, sitting&#10;&#10;Description automatically generated">
            <a:extLst>
              <a:ext uri="{FF2B5EF4-FFF2-40B4-BE49-F238E27FC236}">
                <a16:creationId xmlns:a16="http://schemas.microsoft.com/office/drawing/2014/main" id="{9AC98D78-EF33-432C-96F5-04C6A6F70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95" y="70090"/>
            <a:ext cx="10852029" cy="678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50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7EEDAD51-5472-448B-BF21-B026289BC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740" y="-4193"/>
            <a:ext cx="9342407" cy="686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61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F345E5FF-861A-4BC5-AB83-6C0D9729C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627" y="105231"/>
            <a:ext cx="9241765" cy="674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98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E8EA4FF5-4B91-4725-9C10-3604ED071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690" y="946122"/>
            <a:ext cx="6296922" cy="55408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1E6358-AFED-4F05-A45A-60403E144A42}"/>
              </a:ext>
            </a:extLst>
          </p:cNvPr>
          <p:cNvSpPr txBox="1"/>
          <p:nvPr/>
        </p:nvSpPr>
        <p:spPr>
          <a:xfrm>
            <a:off x="598099" y="209909"/>
            <a:ext cx="10938293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cs typeface="Calibri"/>
              </a:rPr>
              <a:t>We are going to make a </a:t>
            </a:r>
            <a:r>
              <a:rPr lang="en-GB" sz="2800">
                <a:cs typeface="Calibri"/>
              </a:rPr>
              <a:t>picture</a:t>
            </a:r>
            <a:r>
              <a:rPr lang="en-GB" sz="2800" dirty="0">
                <a:cs typeface="Calibri"/>
              </a:rPr>
              <a:t> </a:t>
            </a:r>
            <a:r>
              <a:rPr lang="en-GB" sz="2800">
                <a:cs typeface="Calibri"/>
              </a:rPr>
              <a:t>similar to this one.  How is it similar to the other paintings?</a:t>
            </a:r>
            <a:endParaRPr lang="en-GB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202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3660CA58-D163-4150-9C06-4C8DB0AED4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C56463-70ED-4143-9C95-D634B8E348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9FF85B2-AC41-4C3D-912D-B5AF941C9263}">
  <ds:schemaRefs>
    <ds:schemaRef ds:uri="http://schemas.microsoft.com/office/2006/metadata/properties"/>
    <ds:schemaRef ds:uri="http://schemas.microsoft.com/office/infopath/2007/PartnerControls"/>
    <ds:schemaRef ds:uri="b7193443-4924-4c98-83f1-322a08f1315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The Great Fire of London</vt:lpstr>
      <vt:lpstr>Who is the man in the photo?  Is he alive now?</vt:lpstr>
      <vt:lpstr>He is Samuel Pepys.  He wrote a diary about the Great Fire of London.  What do you notice about the painting?</vt:lpstr>
      <vt:lpstr>As well as Pepys' diary, we can also look at paintings to find out what happened.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70</cp:revision>
  <dcterms:created xsi:type="dcterms:W3CDTF">2020-12-17T08:50:27Z</dcterms:created>
  <dcterms:modified xsi:type="dcterms:W3CDTF">2020-12-17T13:33:53Z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