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77" r:id="rId6"/>
    <p:sldId id="276" r:id="rId7"/>
    <p:sldId id="278" r:id="rId8"/>
    <p:sldId id="279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93" autoAdjust="0"/>
    <p:restoredTop sz="94660"/>
  </p:normalViewPr>
  <p:slideViewPr>
    <p:cSldViewPr>
      <p:cViewPr varScale="1">
        <p:scale>
          <a:sx n="63" d="100"/>
          <a:sy n="63" d="100"/>
        </p:scale>
        <p:origin x="88" y="18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B48F5-BACC-47D6-A0F7-82FBF9C6BC85}" type="datetimeFigureOut">
              <a:rPr lang="en-US"/>
              <a:t>6/27/2021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ACAF8E-318A-4EFE-8633-D9E72ABCE0E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6559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1CD00-5424-4675-AB18-2C419B060449}" type="datetimeFigureOut">
              <a:rPr lang="en-US"/>
              <a:t>6/27/2021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2CF44-2B13-41B4-A334-1CDF534EEBB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5385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gray">
          <a:xfrm>
            <a:off x="0" y="2825016"/>
            <a:ext cx="12188952" cy="3180930"/>
          </a:xfrm>
          <a:prstGeom prst="rect">
            <a:avLst/>
          </a:prstGeom>
          <a:solidFill>
            <a:schemeClr val="bg1">
              <a:lumMod val="85000"/>
              <a:lumOff val="1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 bwMode="black">
          <a:xfrm>
            <a:off x="0" y="3075709"/>
            <a:ext cx="12188952" cy="2639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1066800" y="3165763"/>
            <a:ext cx="10058400" cy="171103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1066800" y="4953000"/>
            <a:ext cx="10058400" cy="6858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828800"/>
            <a:ext cx="9144000" cy="2743200"/>
          </a:xfrm>
        </p:spPr>
        <p:txBody>
          <a:bodyPr anchor="b">
            <a:normAutofit/>
          </a:bodyPr>
          <a:lstStyle>
            <a:lvl1pPr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50653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43400" cy="42703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5625"/>
            <a:ext cx="4343400" cy="42703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7048" y="1828800"/>
            <a:ext cx="43434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7048" y="2514600"/>
            <a:ext cx="4343400" cy="35814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828800"/>
            <a:ext cx="43434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514600"/>
            <a:ext cx="4343400" cy="35814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2587" y="1600200"/>
            <a:ext cx="3122613" cy="18288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412" y="762000"/>
            <a:ext cx="6400800" cy="5334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01039" y="3429000"/>
            <a:ext cx="3124161" cy="18288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7952" y="1600200"/>
            <a:ext cx="3127248" cy="18288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1251" y="777240"/>
            <a:ext cx="6400800" cy="530352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97952" y="3429000"/>
            <a:ext cx="3127248" cy="18288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Rectangle 7" descr="An empty placeholder to add an image. Click on the placeholder and select the image that you wish to add."/>
          <p:cNvSpPr/>
          <p:nvPr userDrawn="1"/>
        </p:nvSpPr>
        <p:spPr bwMode="blackWhite">
          <a:xfrm>
            <a:off x="644091" y="640080"/>
            <a:ext cx="6675120" cy="5577840"/>
          </a:xfrm>
          <a:prstGeom prst="rect">
            <a:avLst/>
          </a:prstGeom>
          <a:solidFill>
            <a:srgbClr val="000000"/>
          </a:solidFill>
          <a:ln w="1016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57199"/>
            <a:ext cx="1943100" cy="56388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57199"/>
            <a:ext cx="7048500" cy="56388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4000" y="6362700"/>
            <a:ext cx="6881553" cy="257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62700"/>
            <a:ext cx="990600" cy="257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85000"/>
                  </a:schemeClr>
                </a:solidFill>
              </a:defRPr>
            </a:lvl1pPr>
          </a:lstStyle>
          <a:p>
            <a:fld id="{37CC0096-1860-4642-9CD2-0079EA5E7CD1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9800" y="6362700"/>
            <a:ext cx="838200" cy="2571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85000"/>
                  </a:schemeClr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15087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317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6060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literacyshed.com/bibo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BIBO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LO: To sequence events</a:t>
            </a:r>
          </a:p>
          <a:p>
            <a:r>
              <a:rPr lang="en-GB" dirty="0" smtClean="0"/>
              <a:t>C: </a:t>
            </a:r>
            <a:r>
              <a:rPr lang="en-GB" dirty="0" err="1" smtClean="0"/>
              <a:t>Bibo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2453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000548" y="1590452"/>
            <a:ext cx="1943100" cy="120173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When I woke up</a:t>
            </a: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616002" y="1319707"/>
            <a:ext cx="1944687" cy="120173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During lunch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1967210" y="3193827"/>
            <a:ext cx="1943100" cy="1200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After breakfast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8054666" y="4782467"/>
            <a:ext cx="2532063" cy="1200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As the sun was rising</a:t>
            </a: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9816" y="4238655"/>
            <a:ext cx="2592387" cy="17541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Whilst my Dad cooked dinner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2000548" y="4700365"/>
            <a:ext cx="1943100" cy="1200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Before bedtime</a:t>
            </a:r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7946716" y="2687030"/>
            <a:ext cx="2640013" cy="175418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/>
              <a:t>At about ten o’clock in the morning</a:t>
            </a:r>
          </a:p>
        </p:txBody>
      </p:sp>
      <p:sp>
        <p:nvSpPr>
          <p:cNvPr id="12" name="TextBox 10"/>
          <p:cNvSpPr txBox="1">
            <a:spLocks noChangeArrowheads="1"/>
          </p:cNvSpPr>
          <p:nvPr/>
        </p:nvSpPr>
        <p:spPr bwMode="auto">
          <a:xfrm>
            <a:off x="4351635" y="2901566"/>
            <a:ext cx="3238500" cy="1200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/>
              <a:t>In the middle of the afternoon</a:t>
            </a:r>
          </a:p>
        </p:txBody>
      </p:sp>
      <p:sp>
        <p:nvSpPr>
          <p:cNvPr id="3" name="Rectangle 2"/>
          <p:cNvSpPr/>
          <p:nvPr/>
        </p:nvSpPr>
        <p:spPr>
          <a:xfrm>
            <a:off x="551384" y="-31616"/>
            <a:ext cx="109408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CAN YOU PUT THESE SENTENCES IN </a:t>
            </a:r>
          </a:p>
          <a:p>
            <a:pPr algn="ctr"/>
            <a:r>
              <a:rPr lang="en-US" sz="5400" b="1" dirty="0" smtClean="0">
                <a:ln/>
                <a:solidFill>
                  <a:schemeClr val="accent3"/>
                </a:solidFill>
              </a:rPr>
              <a:t>TIME ORDER?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69555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11624" y="1886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https://www.literacyshed.com/bibo.html</a:t>
            </a:r>
            <a:endParaRPr lang="en-GB" sz="20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764704"/>
            <a:ext cx="9073008" cy="544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06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67408" y="-99392"/>
            <a:ext cx="1098896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CAN YOU </a:t>
            </a:r>
            <a:r>
              <a:rPr lang="en-US" sz="5400" b="1" dirty="0" smtClean="0">
                <a:ln/>
                <a:solidFill>
                  <a:schemeClr val="accent3"/>
                </a:solidFill>
              </a:rPr>
              <a:t>PUT </a:t>
            </a:r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THESE PICTURES IN THE ORDER THEY HAPPENED?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4" name="Picture 1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6"/>
          <a:stretch/>
        </p:blipFill>
        <p:spPr bwMode="auto">
          <a:xfrm>
            <a:off x="5074508" y="1944077"/>
            <a:ext cx="2409280" cy="1280393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78"/>
          <a:stretch/>
        </p:blipFill>
        <p:spPr bwMode="auto">
          <a:xfrm>
            <a:off x="1755201" y="1909545"/>
            <a:ext cx="2393082" cy="12707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1"/>
          <a:stretch/>
        </p:blipFill>
        <p:spPr bwMode="auto">
          <a:xfrm>
            <a:off x="5093940" y="3440284"/>
            <a:ext cx="2478251" cy="12770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29"/>
          <a:stretch/>
        </p:blipFill>
        <p:spPr bwMode="auto">
          <a:xfrm>
            <a:off x="8297229" y="1913051"/>
            <a:ext cx="2304256" cy="1290955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/>
          <a:stretch/>
        </p:blipFill>
        <p:spPr bwMode="auto">
          <a:xfrm>
            <a:off x="8357840" y="3462123"/>
            <a:ext cx="2243645" cy="1305358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678" y="5020317"/>
            <a:ext cx="2660606" cy="13394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84"/>
          <a:stretch/>
        </p:blipFill>
        <p:spPr bwMode="auto">
          <a:xfrm>
            <a:off x="5087178" y="5013377"/>
            <a:ext cx="2548789" cy="1313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2" t="3297"/>
          <a:stretch/>
        </p:blipFill>
        <p:spPr bwMode="auto">
          <a:xfrm>
            <a:off x="8433551" y="5025598"/>
            <a:ext cx="2226925" cy="1334163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2" r="5524"/>
          <a:stretch/>
        </p:blipFill>
        <p:spPr bwMode="auto">
          <a:xfrm>
            <a:off x="1756589" y="3350219"/>
            <a:ext cx="2498695" cy="1529166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718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6"/>
          <a:stretch/>
        </p:blipFill>
        <p:spPr bwMode="auto">
          <a:xfrm>
            <a:off x="1683356" y="311692"/>
            <a:ext cx="2409280" cy="1280393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78"/>
          <a:stretch/>
        </p:blipFill>
        <p:spPr bwMode="auto">
          <a:xfrm>
            <a:off x="7582351" y="392349"/>
            <a:ext cx="2393082" cy="12707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1"/>
          <a:stretch/>
        </p:blipFill>
        <p:spPr bwMode="auto">
          <a:xfrm>
            <a:off x="1614385" y="1943030"/>
            <a:ext cx="2478251" cy="12770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29"/>
          <a:stretch/>
        </p:blipFill>
        <p:spPr bwMode="auto">
          <a:xfrm>
            <a:off x="7582351" y="1929107"/>
            <a:ext cx="2422882" cy="1401281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4"/>
          <a:stretch/>
        </p:blipFill>
        <p:spPr bwMode="auto">
          <a:xfrm>
            <a:off x="1614385" y="3606175"/>
            <a:ext cx="2478251" cy="1407202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014" y="3689674"/>
            <a:ext cx="2660606" cy="13394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84"/>
          <a:stretch/>
        </p:blipFill>
        <p:spPr bwMode="auto">
          <a:xfrm>
            <a:off x="7582351" y="3691207"/>
            <a:ext cx="2548789" cy="1313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2" t="3297"/>
          <a:stretch/>
        </p:blipFill>
        <p:spPr bwMode="auto">
          <a:xfrm>
            <a:off x="4799856" y="328977"/>
            <a:ext cx="2226925" cy="1334163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2" r="5524"/>
          <a:stretch/>
        </p:blipFill>
        <p:spPr bwMode="auto">
          <a:xfrm>
            <a:off x="4663970" y="1816963"/>
            <a:ext cx="2498695" cy="1529166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15780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40000"/>
                <a:lumOff val="60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7368" y="332656"/>
            <a:ext cx="1130525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Now you have sequenced the cards, </a:t>
            </a:r>
          </a:p>
          <a:p>
            <a:pPr algn="ctr"/>
            <a:r>
              <a:rPr lang="en-US" sz="5400" b="1" dirty="0" smtClean="0">
                <a:ln/>
                <a:solidFill>
                  <a:schemeClr val="accent3"/>
                </a:solidFill>
              </a:rPr>
              <a:t>can you add words to describe </a:t>
            </a:r>
            <a:r>
              <a:rPr lang="en-US" sz="5400" b="1" dirty="0" err="1" smtClean="0">
                <a:ln/>
                <a:solidFill>
                  <a:schemeClr val="accent3"/>
                </a:solidFill>
              </a:rPr>
              <a:t>Bibo’s</a:t>
            </a:r>
            <a:r>
              <a:rPr lang="en-US" sz="5400" b="1" dirty="0" smtClean="0">
                <a:ln/>
                <a:solidFill>
                  <a:schemeClr val="accent3"/>
                </a:solidFill>
              </a:rPr>
              <a:t> e</a:t>
            </a:r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motions? 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72332" y="3429000"/>
            <a:ext cx="3211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f</a:t>
            </a:r>
            <a:r>
              <a:rPr lang="en-US" sz="5400" b="1" cap="none" spc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</a:rPr>
              <a:t>rustrated</a:t>
            </a:r>
            <a:endParaRPr lang="en-US" sz="5400" b="1" cap="none" spc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3912" y="5085184"/>
            <a:ext cx="2000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</a:rPr>
              <a:t>lonely</a:t>
            </a:r>
            <a:endParaRPr lang="en-US" sz="5400" b="1" cap="none" spc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82674" y="3429000"/>
            <a:ext cx="20441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</a:rPr>
              <a:t>elated</a:t>
            </a:r>
            <a:endParaRPr lang="en-US" sz="5400" b="1" cap="none" spc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9988112"/>
      </p:ext>
    </p:extLst>
  </p:cSld>
  <p:clrMapOvr>
    <a:masterClrMapping/>
  </p:clrMapOvr>
</p:sld>
</file>

<file path=ppt/theme/theme1.xml><?xml version="1.0" encoding="utf-8"?>
<a:theme xmlns:a="http://schemas.openxmlformats.org/drawingml/2006/main" name="Tech Computer 16x9">
  <a:themeElements>
    <a:clrScheme name="TechComputer">
      <a:dk1>
        <a:srgbClr val="000000"/>
      </a:dk1>
      <a:lt1>
        <a:sysClr val="window" lastClr="FFFFFF"/>
      </a:lt1>
      <a:dk2>
        <a:srgbClr val="4D4D4D"/>
      </a:dk2>
      <a:lt2>
        <a:srgbClr val="DDDDDD"/>
      </a:lt2>
      <a:accent1>
        <a:srgbClr val="92D050"/>
      </a:accent1>
      <a:accent2>
        <a:srgbClr val="F7C331"/>
      </a:accent2>
      <a:accent3>
        <a:srgbClr val="47B8C7"/>
      </a:accent3>
      <a:accent4>
        <a:srgbClr val="B074BA"/>
      </a:accent4>
      <a:accent5>
        <a:srgbClr val="F34D47"/>
      </a:accent5>
      <a:accent6>
        <a:srgbClr val="FA8F30"/>
      </a:accent6>
      <a:hlink>
        <a:srgbClr val="47B8C7"/>
      </a:hlink>
      <a:folHlink>
        <a:srgbClr val="969696"/>
      </a:folHlink>
    </a:clrScheme>
    <a:fontScheme name="Consolas-Candara">
      <a:majorFont>
        <a:latin typeface="Consolas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901026.potx" id="{FD85E87A-7813-4F67-9E59-69B5487A1910}" vid="{BDF94C36-3ACF-4CF1-939F-F4211E6D666F}"/>
    </a:ext>
  </a:extLst>
</a:theme>
</file>

<file path=ppt/theme/theme2.xml><?xml version="1.0" encoding="utf-8"?>
<a:theme xmlns:a="http://schemas.openxmlformats.org/drawingml/2006/main" name="Office Theme">
  <a:themeElements>
    <a:clrScheme name="TechComputer">
      <a:dk1>
        <a:srgbClr val="000000"/>
      </a:dk1>
      <a:lt1>
        <a:sysClr val="window" lastClr="FFFFFF"/>
      </a:lt1>
      <a:dk2>
        <a:srgbClr val="4D4D4D"/>
      </a:dk2>
      <a:lt2>
        <a:srgbClr val="DDDDDD"/>
      </a:lt2>
      <a:accent1>
        <a:srgbClr val="92D050"/>
      </a:accent1>
      <a:accent2>
        <a:srgbClr val="F7C331"/>
      </a:accent2>
      <a:accent3>
        <a:srgbClr val="47B8C7"/>
      </a:accent3>
      <a:accent4>
        <a:srgbClr val="B074BA"/>
      </a:accent4>
      <a:accent5>
        <a:srgbClr val="F34D47"/>
      </a:accent5>
      <a:accent6>
        <a:srgbClr val="FA8F30"/>
      </a:accent6>
      <a:hlink>
        <a:srgbClr val="47B8C7"/>
      </a:hlink>
      <a:folHlink>
        <a:srgbClr val="969696"/>
      </a:folHlink>
    </a:clrScheme>
    <a:fontScheme name="Consolas-Candara">
      <a:majorFont>
        <a:latin typeface="Consolas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chComputer">
      <a:dk1>
        <a:srgbClr val="000000"/>
      </a:dk1>
      <a:lt1>
        <a:sysClr val="window" lastClr="FFFFFF"/>
      </a:lt1>
      <a:dk2>
        <a:srgbClr val="4D4D4D"/>
      </a:dk2>
      <a:lt2>
        <a:srgbClr val="DDDDDD"/>
      </a:lt2>
      <a:accent1>
        <a:srgbClr val="92D050"/>
      </a:accent1>
      <a:accent2>
        <a:srgbClr val="F7C331"/>
      </a:accent2>
      <a:accent3>
        <a:srgbClr val="47B8C7"/>
      </a:accent3>
      <a:accent4>
        <a:srgbClr val="B074BA"/>
      </a:accent4>
      <a:accent5>
        <a:srgbClr val="F34D47"/>
      </a:accent5>
      <a:accent6>
        <a:srgbClr val="FA8F30"/>
      </a:accent6>
      <a:hlink>
        <a:srgbClr val="47B8C7"/>
      </a:hlink>
      <a:folHlink>
        <a:srgbClr val="969696"/>
      </a:folHlink>
    </a:clrScheme>
    <a:fontScheme name="Consolas-Candara">
      <a:majorFont>
        <a:latin typeface="Consolas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E714AA-0D39-41F0-A28A-ADAA91202C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42A6FA-AE6E-457D-8F9C-A52BE66EC2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71EF78-E6FC-4D6E-80E7-447EB787CB12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technology circuit board design presentation (widescreen)</Template>
  <TotalTime>64</TotalTime>
  <Words>84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Candara</vt:lpstr>
      <vt:lpstr>Consolas</vt:lpstr>
      <vt:lpstr>Times New Roman</vt:lpstr>
      <vt:lpstr>Tech Computer 16x9</vt:lpstr>
      <vt:lpstr>BIBO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BIBO</dc:title>
  <dc:creator>Sophie George</dc:creator>
  <cp:lastModifiedBy>Sophie George</cp:lastModifiedBy>
  <cp:revision>2</cp:revision>
  <dcterms:created xsi:type="dcterms:W3CDTF">2021-06-27T11:30:24Z</dcterms:created>
  <dcterms:modified xsi:type="dcterms:W3CDTF">2021-06-27T12:34:35Z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0x01010041443E85BA137C438EEAFD7FD4AD28F3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