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57" r:id="rId5"/>
    <p:sldId id="259" r:id="rId6"/>
    <p:sldId id="261" r:id="rId7"/>
    <p:sldId id="258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8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012EAC-CD1D-444E-8B9E-CA03E63338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B49D0B-5026-41A9-8789-EF5D58AC2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2FF649-A9D2-41FA-A8D8-867F1180AC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6FBAA8-2D52-43DC-A90F-1EF362446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5AD716-FEA8-4466-AC98-F0E88C7097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588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5BCD2C-CE57-4385-B4CC-520C4A3F9C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F31EA8F-1867-4FB8-B7B2-492634E6EA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AA9C4B-8507-4295-9745-FCC72810F6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A85A55-A75A-4451-BA1C-B6A286E29F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55E966-7CA4-4FC0-A773-50A3B00C25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5996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AA2B8-CA95-448F-8134-1B8E189542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1060B0-78A7-46A9-87B5-03D721399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AE29DA-D7EE-4687-8AE8-B357B7EBF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6AC165-88CC-45EF-B4DA-4FD7EF1698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7A1AAF-309B-4D5D-8695-497B962E58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3505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74AE24-BA4D-4E38-9D7B-4D7716307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3F4C06-4AFF-4897-BAA1-2C173198CE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1EFD2B-F422-44E6-AC19-9C02163993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5C240D-4B50-45B1-BD67-D6F2C697E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6AA9F-CA84-4F15-8EE6-95B34E43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7C8126-E0BB-475F-BF5A-8DD0FC799C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31237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C262F-B981-4338-959C-C19416A257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5D2345-F3C0-4BA7-B93D-EBDB3B4273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DFBC86C-CE52-4177-B998-AEC6E531DC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3BFEF9C-19DB-429F-ACA6-F7360E7404E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BB69CB-D59C-4F95-A009-65920D1BAF4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F9DE4B6-CB1B-4E63-AA6B-1A0C0CDFD2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85B411-973F-41D6-80D7-DDBAA434F4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9BCE1C-477B-4142-A0EE-73E1DFFD1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1912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E174E-2D6A-4512-A555-75DAE6A0B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EDE99A-41A0-48F6-8F1B-EF2E883EA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8EAAE8-42CE-4B99-903A-1A85D148A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D3A6675-0975-4368-A226-B4227E03CC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694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04DFC23-C723-416B-AC5C-A677FE6E41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A099FD-8B9E-4F60-B52B-F213C222F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038EAEA-9F82-4DB2-B92C-2DBAA6373A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8591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913E14-8D72-4669-8E1E-75C1B620B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85EEE1-B8D3-401B-A02A-6FB6D4F4CA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2ACBCD-AC5A-452D-AE42-D05C348AD6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FCD74F-BB29-44ED-9051-918EFFE2B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FEE287-E967-473E-9958-6B69E94A29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9108D-1731-44CA-880F-BE6B098C04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631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565E3F-0C7A-427F-BEE2-79B4F2978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8A63DC-DDB9-4520-A006-DB65D00102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A7CE69-9BFE-4989-97F3-73D9F58DB7A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869369-518A-4098-955D-DF3A60F53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5FFEA9-0EA0-4773-89CB-004775B1F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CAD4B1-A5B6-4CAC-AAE1-F3C789116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6040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A51831-A457-401A-860A-AA5646127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7378304-70F5-439B-9099-A977BF5300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D9B3C7-3B2A-416D-82DA-7BBE63D4C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DBAFD5-D806-403C-B44F-E71EF524F6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26F445-1D83-458D-93C0-7E14EB51D7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5181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78937B-2196-4E3D-BD25-E7D73070AB4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C10EAC-1C02-4CD0-A831-BF0BFAA52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8F4368-7818-4200-9C07-C2269967E3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4577F3-8F60-4A3F-9A93-AF398FF4C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3ACB55-059E-4580-866C-899C9C8A8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185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2DFD5B7-B281-44B7-A87E-BC77B3D552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7FD5C3-FC83-4945-B754-ADCA814D2F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B85A62-5E3A-4689-ABA6-CC2B1F3BC98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99010C-89E0-4863-B2D7-D454750FC45C}" type="datetimeFigureOut">
              <a:rPr lang="en-GB" smtClean="0"/>
              <a:t>03/10/2020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E9FC27-BB14-4849-90E7-8F353C51EF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2248C3-BBB8-4A7B-BC46-39EF547F30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C1AC31-FBF9-4535-9409-2E9B380992D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392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2391-5E4D-4003-91F7-6C745B283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2295" y="399477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Bob has a toy plane and a toy train.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</a:t>
            </a:r>
            <a:r>
              <a:rPr lang="en-GB" u="sng" dirty="0"/>
              <a:t>plane is 10cm long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/>
              <a:t>The </a:t>
            </a:r>
            <a:r>
              <a:rPr lang="en-GB" u="sng" dirty="0"/>
              <a:t>train is 5cm longer </a:t>
            </a:r>
            <a:r>
              <a:rPr lang="en-GB" dirty="0"/>
              <a:t>than the plane.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long is the train?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1FB675-DAEA-4789-A470-89AF80BA1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86" y="1298336"/>
            <a:ext cx="2567061" cy="180698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38E321D-01D6-45CD-B5C8-EDAC93CA60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930" y="1387626"/>
            <a:ext cx="4382112" cy="97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029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2391-5E4D-4003-91F7-6C745B283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6898" y="3429000"/>
            <a:ext cx="744635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Jake has a caterpillar cake for his birthday. </a:t>
            </a:r>
            <a:r>
              <a:rPr lang="en-GB" u="sng" dirty="0"/>
              <a:t>It was 30cm long. </a:t>
            </a:r>
            <a:r>
              <a:rPr lang="en-GB" dirty="0"/>
              <a:t>Then </a:t>
            </a:r>
            <a:r>
              <a:rPr lang="en-GB" u="sng" dirty="0"/>
              <a:t>his friends ate 15cm </a:t>
            </a:r>
            <a:r>
              <a:rPr lang="en-GB" dirty="0"/>
              <a:t>of it.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much cake </a:t>
            </a:r>
            <a:r>
              <a:rPr lang="en-GB" u="sng" dirty="0"/>
              <a:t>is left? </a:t>
            </a:r>
            <a:br>
              <a:rPr lang="en-GB" dirty="0"/>
            </a:br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5EAE7A-D334-4DD0-A9EB-32AC2EEC81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9695" y="1747345"/>
            <a:ext cx="3820058" cy="30007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8345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2391-5E4D-4003-91F7-6C745B283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99074" y="3786352"/>
            <a:ext cx="744635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The apple tree is 4m tall. </a:t>
            </a:r>
            <a:br>
              <a:rPr lang="en-GB" dirty="0"/>
            </a:br>
            <a:r>
              <a:rPr lang="en-GB" dirty="0"/>
              <a:t>The coconut tree is twice as tall.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tall is the coconut tree?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21A2D13-EBA1-4B0C-92AA-2227998499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385" y="556697"/>
            <a:ext cx="3686689" cy="5029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525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2391-5E4D-4003-91F7-6C745B283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2295" y="3994772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Bob has a toy plane and a toy train.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The </a:t>
            </a:r>
            <a:r>
              <a:rPr lang="en-GB" u="sng" dirty="0"/>
              <a:t>plane is 8cm long</a:t>
            </a:r>
            <a:r>
              <a:rPr lang="en-GB" dirty="0"/>
              <a:t>. </a:t>
            </a:r>
            <a:br>
              <a:rPr lang="en-GB" dirty="0"/>
            </a:br>
            <a:r>
              <a:rPr lang="en-GB" dirty="0"/>
              <a:t>The </a:t>
            </a:r>
            <a:r>
              <a:rPr lang="en-GB" u="sng" dirty="0"/>
              <a:t>train is twice as long as</a:t>
            </a:r>
            <a:r>
              <a:rPr lang="en-GB" dirty="0"/>
              <a:t> the plane.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long is the train?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53C6CC-8634-4B8E-AC97-931AC758C9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186" y="1298336"/>
            <a:ext cx="2567061" cy="180698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65457F4-4183-4B3E-8986-B04316F81D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46930" y="1387626"/>
            <a:ext cx="4382112" cy="971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6204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B277BC4-7562-4AC8-9A04-6D61C4681402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90215" y="220578"/>
            <a:ext cx="11733631" cy="3615698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FCBB884-5D08-4B2E-A33D-052A4E570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1443" y="3836276"/>
            <a:ext cx="5649113" cy="26387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6429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3D9E050-D529-46A2-9E4F-975CA1462E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48429" y="3922987"/>
            <a:ext cx="7446350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Mabel had a ribbon for her dance. It was </a:t>
            </a:r>
            <a:r>
              <a:rPr lang="en-GB" u="sng" dirty="0"/>
              <a:t>64cm long</a:t>
            </a:r>
            <a:r>
              <a:rPr lang="en-GB" dirty="0"/>
              <a:t>. She </a:t>
            </a:r>
            <a:r>
              <a:rPr lang="en-GB" u="sng" dirty="0"/>
              <a:t>cut it in half </a:t>
            </a:r>
            <a:r>
              <a:rPr lang="en-GB" dirty="0"/>
              <a:t>to share with Suzie. </a:t>
            </a:r>
            <a:br>
              <a:rPr lang="en-GB" dirty="0"/>
            </a:br>
            <a:br>
              <a:rPr lang="en-GB" dirty="0"/>
            </a:br>
            <a:r>
              <a:rPr lang="en-GB" dirty="0"/>
              <a:t>How long is each ribbon?</a:t>
            </a:r>
            <a:br>
              <a:rPr lang="en-GB" dirty="0"/>
            </a:b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E610AA9-E5D3-485E-BE37-B53C28329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003" y="2059919"/>
            <a:ext cx="3408645" cy="276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1225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2391-5E4D-4003-91F7-6C745B283A2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22558" y="370524"/>
            <a:ext cx="3774413" cy="2387600"/>
          </a:xfrm>
        </p:spPr>
        <p:txBody>
          <a:bodyPr>
            <a:normAutofit fontScale="90000"/>
          </a:bodyPr>
          <a:lstStyle/>
          <a:p>
            <a:r>
              <a:rPr lang="en-GB" dirty="0"/>
              <a:t>a) What is the height of Jack’s card?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8973B68-E76B-44D1-A27D-CA009431873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98" t="13702" r="13563" b="10532"/>
          <a:stretch/>
        </p:blipFill>
        <p:spPr>
          <a:xfrm>
            <a:off x="295029" y="88496"/>
            <a:ext cx="7681124" cy="554946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DBE37F6D-7139-4F14-ABFB-1E964C71D319}"/>
              </a:ext>
            </a:extLst>
          </p:cNvPr>
          <p:cNvSpPr txBox="1">
            <a:spLocks/>
          </p:cNvSpPr>
          <p:nvPr/>
        </p:nvSpPr>
        <p:spPr>
          <a:xfrm>
            <a:off x="8122557" y="3034896"/>
            <a:ext cx="3774413" cy="2387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b) What is the height of Aisha’s card?</a:t>
            </a:r>
          </a:p>
        </p:txBody>
      </p:sp>
    </p:spTree>
    <p:extLst>
      <p:ext uri="{BB962C8B-B14F-4D97-AF65-F5344CB8AC3E}">
        <p14:creationId xmlns:p14="http://schemas.microsoft.com/office/powerpoint/2010/main" val="35511560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E37F6D-7139-4F14-ABFB-1E964C71D319}"/>
              </a:ext>
            </a:extLst>
          </p:cNvPr>
          <p:cNvSpPr txBox="1">
            <a:spLocks/>
          </p:cNvSpPr>
          <p:nvPr/>
        </p:nvSpPr>
        <p:spPr>
          <a:xfrm>
            <a:off x="1891862" y="1008993"/>
            <a:ext cx="8827949" cy="399308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 lnSpcReduction="1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Boris has a pencil which is 14.5 cm long. Jeff’s pencil is 3cm shorter.</a:t>
            </a:r>
          </a:p>
          <a:p>
            <a:endParaRPr lang="en-GB" dirty="0"/>
          </a:p>
          <a:p>
            <a:r>
              <a:rPr lang="en-GB" dirty="0"/>
              <a:t>How long is Jeff’s pencil?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466FE6F-0B1D-4CAC-8E79-593BAE7208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316" y="1738076"/>
            <a:ext cx="1114581" cy="3381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3019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DBE37F6D-7139-4F14-ABFB-1E964C71D319}"/>
              </a:ext>
            </a:extLst>
          </p:cNvPr>
          <p:cNvSpPr txBox="1">
            <a:spLocks/>
          </p:cNvSpPr>
          <p:nvPr/>
        </p:nvSpPr>
        <p:spPr>
          <a:xfrm>
            <a:off x="3668110" y="1008993"/>
            <a:ext cx="8219090" cy="530772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Tinsel Tower </a:t>
            </a:r>
            <a:r>
              <a:rPr lang="en-GB" dirty="0"/>
              <a:t>is </a:t>
            </a:r>
            <a:r>
              <a:rPr lang="en-GB" u="sng" dirty="0"/>
              <a:t>14m high.</a:t>
            </a:r>
          </a:p>
          <a:p>
            <a:r>
              <a:rPr lang="en-GB" dirty="0"/>
              <a:t> </a:t>
            </a:r>
          </a:p>
          <a:p>
            <a:r>
              <a:rPr lang="en-GB" dirty="0" err="1">
                <a:solidFill>
                  <a:srgbClr val="FFFF00"/>
                </a:solidFill>
              </a:rPr>
              <a:t>Tongo</a:t>
            </a:r>
            <a:r>
              <a:rPr lang="en-GB" dirty="0">
                <a:solidFill>
                  <a:srgbClr val="FFFF00"/>
                </a:solidFill>
              </a:rPr>
              <a:t> Tower </a:t>
            </a:r>
            <a:r>
              <a:rPr lang="en-GB" dirty="0"/>
              <a:t>is </a:t>
            </a:r>
            <a:r>
              <a:rPr lang="en-GB" u="sng" dirty="0"/>
              <a:t>3m shorter than </a:t>
            </a:r>
            <a:r>
              <a:rPr lang="en-GB" u="sng" dirty="0">
                <a:solidFill>
                  <a:schemeClr val="bg1"/>
                </a:solidFill>
              </a:rPr>
              <a:t>Tinsel Tower</a:t>
            </a:r>
            <a:r>
              <a:rPr lang="en-GB" u="sng" dirty="0"/>
              <a:t>. </a:t>
            </a:r>
          </a:p>
          <a:p>
            <a:endParaRPr lang="en-GB" u="sng" dirty="0"/>
          </a:p>
          <a:p>
            <a:r>
              <a:rPr lang="en-GB" dirty="0">
                <a:solidFill>
                  <a:srgbClr val="00B0F0"/>
                </a:solidFill>
              </a:rPr>
              <a:t>Plaza Tower </a:t>
            </a:r>
            <a:r>
              <a:rPr lang="en-GB" dirty="0"/>
              <a:t>is </a:t>
            </a:r>
            <a:r>
              <a:rPr lang="en-GB" u="sng" dirty="0"/>
              <a:t>5m taller than </a:t>
            </a:r>
            <a:r>
              <a:rPr lang="en-GB" u="sng" dirty="0" err="1">
                <a:solidFill>
                  <a:srgbClr val="FFFF00"/>
                </a:solidFill>
              </a:rPr>
              <a:t>Tongo</a:t>
            </a:r>
            <a:r>
              <a:rPr lang="en-GB" u="sng" dirty="0">
                <a:solidFill>
                  <a:srgbClr val="FFFF00"/>
                </a:solidFill>
              </a:rPr>
              <a:t> Tower. </a:t>
            </a:r>
          </a:p>
          <a:p>
            <a:endParaRPr lang="en-GB" dirty="0"/>
          </a:p>
          <a:p>
            <a:r>
              <a:rPr lang="en-GB" dirty="0"/>
              <a:t>How tall is </a:t>
            </a:r>
            <a:r>
              <a:rPr lang="en-GB" dirty="0">
                <a:solidFill>
                  <a:srgbClr val="00B0F0"/>
                </a:solidFill>
              </a:rPr>
              <a:t>Plaza Tower?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9178F65-7D11-4795-81E7-C3AF3E3E5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057" y="1134452"/>
            <a:ext cx="2324424" cy="4820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370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0CFA75E-5885-44E1-9FBA-060EEDB67BF0}"/>
</file>

<file path=customXml/itemProps2.xml><?xml version="1.0" encoding="utf-8"?>
<ds:datastoreItem xmlns:ds="http://schemas.openxmlformats.org/officeDocument/2006/customXml" ds:itemID="{F51ADA5C-54B6-44D7-B5B8-76F660FB26D2}"/>
</file>

<file path=customXml/itemProps3.xml><?xml version="1.0" encoding="utf-8"?>
<ds:datastoreItem xmlns:ds="http://schemas.openxmlformats.org/officeDocument/2006/customXml" ds:itemID="{70F7C735-48A3-4FDA-9C74-243F6D6837C5}"/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235</Words>
  <Application>Microsoft Office PowerPoint</Application>
  <PresentationFormat>Widescreen</PresentationFormat>
  <Paragraphs>17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Bob has a toy plane and a toy train.   The plane is 10cm long.  The train is 5cm longer than the plane.   How long is the train?</vt:lpstr>
      <vt:lpstr>Jake has a caterpillar cake for his birthday. It was 30cm long. Then his friends ate 15cm of it.   How much cake is left?  </vt:lpstr>
      <vt:lpstr>The apple tree is 4m tall.  The coconut tree is twice as tall.   How tall is the coconut tree? </vt:lpstr>
      <vt:lpstr>Bob has a toy plane and a toy train.   The plane is 8cm long.  The train is twice as long as the plane.   How long is the train?</vt:lpstr>
      <vt:lpstr>PowerPoint Presentation</vt:lpstr>
      <vt:lpstr>Mabel had a ribbon for her dance. It was 64cm long. She cut it in half to share with Suzie.   How long is each ribbon? </vt:lpstr>
      <vt:lpstr>a) What is the height of Jack’s card?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Bob has a toy plane and a toy train.   The plane is 10cm long.  The train is 5cm longer than the train.   How long is the train?</dc:title>
  <dc:creator>alice watton</dc:creator>
  <cp:lastModifiedBy>alice watton</cp:lastModifiedBy>
  <cp:revision>6</cp:revision>
  <dcterms:created xsi:type="dcterms:W3CDTF">2020-10-03T20:53:53Z</dcterms:created>
  <dcterms:modified xsi:type="dcterms:W3CDTF">2020-10-03T21:22:39Z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