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87" r:id="rId3"/>
    <p:sldId id="288" r:id="rId4"/>
    <p:sldId id="305" r:id="rId5"/>
    <p:sldId id="300" r:id="rId6"/>
    <p:sldId id="301" r:id="rId7"/>
    <p:sldId id="303" r:id="rId8"/>
    <p:sldId id="286" r:id="rId9"/>
    <p:sldId id="304" r:id="rId10"/>
    <p:sldId id="295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Cursive Looped" panose="02000000000000000000" pitchFamily="2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252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Monday 8</a:t>
            </a:r>
            <a:r>
              <a:rPr lang="en-GB" sz="5400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write, edit and improve.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014" y="268357"/>
            <a:ext cx="1761381" cy="261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Over the next two weeks, we are going to investigate the features and create our own!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17769" y="4333461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856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Today we are going to finish writing a cinquain together!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C0CFDA-C7ED-44D9-965D-E55C48121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0997" y="2374784"/>
            <a:ext cx="3982006" cy="363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remind ourselves what we wrote last lesson…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849156-3515-4AD9-B5BD-774C2A7D5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356" y="2307028"/>
            <a:ext cx="6629400" cy="38175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043184-6345-4B66-99B8-DEA2329F51DD}"/>
              </a:ext>
            </a:extLst>
          </p:cNvPr>
          <p:cNvSpPr txBox="1"/>
          <p:nvPr/>
        </p:nvSpPr>
        <p:spPr>
          <a:xfrm>
            <a:off x="3937552" y="3041299"/>
            <a:ext cx="2610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Biscuits</a:t>
            </a:r>
            <a:endParaRPr lang="en-GB" sz="2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CE1FC7-5919-4278-AEFE-34B27B286A3D}"/>
              </a:ext>
            </a:extLst>
          </p:cNvPr>
          <p:cNvSpPr txBox="1"/>
          <p:nvPr/>
        </p:nvSpPr>
        <p:spPr>
          <a:xfrm>
            <a:off x="3378476" y="3377681"/>
            <a:ext cx="2610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Crunchy, golden</a:t>
            </a:r>
          </a:p>
        </p:txBody>
      </p:sp>
    </p:spTree>
    <p:extLst>
      <p:ext uri="{BB962C8B-B14F-4D97-AF65-F5344CB8AC3E}">
        <p14:creationId xmlns:p14="http://schemas.microsoft.com/office/powerpoint/2010/main" val="2539322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64605" y="-78503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continue to reflect on and create the end of our poem.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0" y="4049988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 pattern of themes used in a cinquain poem. 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426" y="1537667"/>
            <a:ext cx="2812773" cy="2656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578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892" y="5435695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90985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These are the themes used in the poem. We have completed the first two lines already. </a:t>
            </a:r>
          </a:p>
        </p:txBody>
      </p:sp>
      <p:sp>
        <p:nvSpPr>
          <p:cNvPr id="6" name="L-Shape 5">
            <a:extLst>
              <a:ext uri="{FF2B5EF4-FFF2-40B4-BE49-F238E27FC236}">
                <a16:creationId xmlns:a16="http://schemas.microsoft.com/office/drawing/2014/main" id="{C71FAB0F-D2B0-4FEF-B990-32C7E040B304}"/>
              </a:ext>
            </a:extLst>
          </p:cNvPr>
          <p:cNvSpPr/>
          <p:nvPr/>
        </p:nvSpPr>
        <p:spPr>
          <a:xfrm rot="18550819">
            <a:off x="7824123" y="578493"/>
            <a:ext cx="904461" cy="356522"/>
          </a:xfrm>
          <a:prstGeom prst="corne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-Shape 10">
            <a:extLst>
              <a:ext uri="{FF2B5EF4-FFF2-40B4-BE49-F238E27FC236}">
                <a16:creationId xmlns:a16="http://schemas.microsoft.com/office/drawing/2014/main" id="{21F8E570-36F6-4FE0-B4C3-564584F84164}"/>
              </a:ext>
            </a:extLst>
          </p:cNvPr>
          <p:cNvSpPr/>
          <p:nvPr/>
        </p:nvSpPr>
        <p:spPr>
          <a:xfrm rot="18550819">
            <a:off x="7861668" y="1240576"/>
            <a:ext cx="904461" cy="356522"/>
          </a:xfrm>
          <a:prstGeom prst="corne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834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As we organised our ideas yesterday, let’s try to write the next few lines of our poem! Try to remember your </a:t>
            </a:r>
            <a:r>
              <a:rPr lang="en-GB" sz="5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ABC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from last lesson.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0" y="4325820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 syllable pattern used in a cinquain poem. 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154" y="5705062"/>
            <a:ext cx="1137638" cy="107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314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remind ourselves of the features!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628650" y="2022683"/>
            <a:ext cx="7886700" cy="407014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Cinquains have five lines;</a:t>
            </a:r>
          </a:p>
          <a:p>
            <a:r>
              <a:rPr lang="en-US" sz="36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The syllables follow a pattern in each line (2, 4, 6, 8, 2);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They form a diamond shape;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lines are centered in the middle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lines follow a theme pattern. </a:t>
            </a:r>
          </a:p>
        </p:txBody>
      </p:sp>
    </p:spTree>
    <p:extLst>
      <p:ext uri="{BB962C8B-B14F-4D97-AF65-F5344CB8AC3E}">
        <p14:creationId xmlns:p14="http://schemas.microsoft.com/office/powerpoint/2010/main" val="1116701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-60644"/>
            <a:ext cx="90147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continue to use this template to help us! </a:t>
            </a:r>
            <a:r>
              <a:rPr lang="en-GB" sz="5400" b="1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Each line represents a syllable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not a word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997E2-DDFE-4512-A666-736F5B809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945" y="2775758"/>
            <a:ext cx="6157186" cy="35456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9AA73C-0FB2-4B13-BD74-0DD7D0035F00}"/>
              </a:ext>
            </a:extLst>
          </p:cNvPr>
          <p:cNvSpPr txBox="1"/>
          <p:nvPr/>
        </p:nvSpPr>
        <p:spPr>
          <a:xfrm>
            <a:off x="4931465" y="3429000"/>
            <a:ext cx="2610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Biscuits</a:t>
            </a:r>
            <a:endParaRPr lang="en-GB" sz="2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A46652-5401-49C5-9526-6F5C4FA571B8}"/>
              </a:ext>
            </a:extLst>
          </p:cNvPr>
          <p:cNvSpPr txBox="1"/>
          <p:nvPr/>
        </p:nvSpPr>
        <p:spPr>
          <a:xfrm>
            <a:off x="4372389" y="3765382"/>
            <a:ext cx="2610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Crunchy, golden</a:t>
            </a:r>
          </a:p>
        </p:txBody>
      </p:sp>
    </p:spTree>
    <p:extLst>
      <p:ext uri="{BB962C8B-B14F-4D97-AF65-F5344CB8AC3E}">
        <p14:creationId xmlns:p14="http://schemas.microsoft.com/office/powerpoint/2010/main" val="2876155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48478" y="60644"/>
            <a:ext cx="90147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Edit and Improve</a:t>
            </a:r>
          </a:p>
          <a:p>
            <a:endParaRPr lang="en-GB" sz="36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Reflect on your ABC from last lesson. </a:t>
            </a:r>
          </a:p>
          <a:p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Have you done what you set out to do?</a:t>
            </a:r>
          </a:p>
          <a:p>
            <a:endParaRPr lang="en-GB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36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Use a red pen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 improve your structure  and word choice.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1941</TotalTime>
  <Words>301</Words>
  <Application>Microsoft Office PowerPoint</Application>
  <PresentationFormat>On-screen Show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 Cursive Looped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27</cp:revision>
  <dcterms:created xsi:type="dcterms:W3CDTF">2020-10-11T13:03:23Z</dcterms:created>
  <dcterms:modified xsi:type="dcterms:W3CDTF">2021-03-01T11:32:01Z</dcterms:modified>
</cp:coreProperties>
</file>