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D350-A503-4FCF-A97D-7BC7EC5F4A55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D12A-1057-486C-A9F8-791866AD7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631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D350-A503-4FCF-A97D-7BC7EC5F4A55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D12A-1057-486C-A9F8-791866AD7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777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D350-A503-4FCF-A97D-7BC7EC5F4A55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D12A-1057-486C-A9F8-791866AD7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570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D350-A503-4FCF-A97D-7BC7EC5F4A55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D12A-1057-486C-A9F8-791866AD7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12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D350-A503-4FCF-A97D-7BC7EC5F4A55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D12A-1057-486C-A9F8-791866AD7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54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D350-A503-4FCF-A97D-7BC7EC5F4A55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D12A-1057-486C-A9F8-791866AD7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496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D350-A503-4FCF-A97D-7BC7EC5F4A55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D12A-1057-486C-A9F8-791866AD7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382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D350-A503-4FCF-A97D-7BC7EC5F4A55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D12A-1057-486C-A9F8-791866AD7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877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D350-A503-4FCF-A97D-7BC7EC5F4A55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D12A-1057-486C-A9F8-791866AD7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748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D350-A503-4FCF-A97D-7BC7EC5F4A55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D12A-1057-486C-A9F8-791866AD7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531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D350-A503-4FCF-A97D-7BC7EC5F4A55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D12A-1057-486C-A9F8-791866AD7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836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7D350-A503-4FCF-A97D-7BC7EC5F4A55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FD12A-1057-486C-A9F8-791866AD7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228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scratch.mit.edu/projects/324776240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Computing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We are </a:t>
            </a:r>
            <a:r>
              <a:rPr lang="en-US" dirty="0"/>
              <a:t>going to be adding their own toys to the ‘Toy Giveaway’ </a:t>
            </a:r>
            <a:r>
              <a:rPr lang="en-US" dirty="0" smtClean="0"/>
              <a:t>app that we looked at last week. </a:t>
            </a:r>
          </a:p>
          <a:p>
            <a:pPr marL="0" indent="0">
              <a:buNone/>
            </a:pPr>
            <a:r>
              <a:rPr lang="en-US" u="sng" dirty="0">
                <a:hlinkClick r:id="rId2"/>
              </a:rPr>
              <a:t>https://scratch.mit.edu/projects/324776240/</a:t>
            </a:r>
            <a:r>
              <a:rPr lang="en-US" dirty="0"/>
              <a:t>  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fontAlgn="base"/>
            <a:r>
              <a:rPr lang="en-GB" b="1" dirty="0"/>
              <a:t>Challenge 1</a:t>
            </a:r>
            <a:r>
              <a:rPr lang="en-GB" dirty="0"/>
              <a:t> </a:t>
            </a:r>
          </a:p>
          <a:p>
            <a:pPr fontAlgn="base"/>
            <a:r>
              <a:rPr lang="en-GB" dirty="0"/>
              <a:t> </a:t>
            </a:r>
            <a:r>
              <a:rPr lang="en-GB" dirty="0" smtClean="0"/>
              <a:t>Your </a:t>
            </a:r>
            <a:r>
              <a:rPr lang="en-GB" dirty="0"/>
              <a:t>first challenge is to find another toy sprite and add this to </a:t>
            </a:r>
            <a:r>
              <a:rPr lang="en-GB" dirty="0" smtClean="0"/>
              <a:t>your </a:t>
            </a:r>
            <a:r>
              <a:rPr lang="en-GB" dirty="0"/>
              <a:t>game. To do this, click on the cat in the bottom right hand corner and then the magnifying glass.  </a:t>
            </a:r>
          </a:p>
          <a:p>
            <a:pPr fontAlgn="base"/>
            <a:r>
              <a:rPr lang="en-GB" dirty="0"/>
              <a:t>Once </a:t>
            </a:r>
            <a:r>
              <a:rPr lang="en-GB" dirty="0" smtClean="0"/>
              <a:t>you </a:t>
            </a:r>
            <a:r>
              <a:rPr lang="en-GB" dirty="0"/>
              <a:t>have selected </a:t>
            </a:r>
            <a:r>
              <a:rPr lang="en-GB" dirty="0" smtClean="0"/>
              <a:t>your </a:t>
            </a:r>
            <a:r>
              <a:rPr lang="en-GB" dirty="0"/>
              <a:t>toy, the children need to decide what it is going to do. </a:t>
            </a:r>
            <a:r>
              <a:rPr lang="en-GB" dirty="0" smtClean="0"/>
              <a:t>You can </a:t>
            </a:r>
            <a:r>
              <a:rPr lang="en-GB" dirty="0"/>
              <a:t>adapt one of the ideas from </a:t>
            </a:r>
            <a:r>
              <a:rPr lang="en-GB" dirty="0" smtClean="0"/>
              <a:t>toy giveaway, </a:t>
            </a:r>
            <a:r>
              <a:rPr lang="en-GB" dirty="0"/>
              <a:t>such as moving up-down, rotating, changing costumes, </a:t>
            </a:r>
            <a:r>
              <a:rPr lang="en-GB" dirty="0" smtClean="0"/>
              <a:t>playing </a:t>
            </a:r>
            <a:r>
              <a:rPr lang="en-GB" dirty="0"/>
              <a:t>a sound </a:t>
            </a:r>
            <a:r>
              <a:rPr lang="en-GB" dirty="0" err="1"/>
              <a:t>etc</a:t>
            </a:r>
            <a:r>
              <a:rPr lang="en-GB" dirty="0"/>
              <a:t> to program the toy to do something when clicked on. 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2372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b="1" dirty="0"/>
              <a:t>Challenge 2</a:t>
            </a:r>
            <a:r>
              <a:rPr lang="en-GB" dirty="0"/>
              <a:t> </a:t>
            </a:r>
          </a:p>
          <a:p>
            <a:pPr marL="0" indent="0" fontAlgn="base">
              <a:buNone/>
            </a:pPr>
            <a:r>
              <a:rPr lang="en-GB" smtClean="0"/>
              <a:t>Your </a:t>
            </a:r>
            <a:r>
              <a:rPr lang="en-GB"/>
              <a:t>second challenge is to find </a:t>
            </a:r>
            <a:r>
              <a:rPr lang="en-GB"/>
              <a:t>two </a:t>
            </a:r>
            <a:r>
              <a:rPr lang="en-GB" smtClean="0"/>
              <a:t>characters </a:t>
            </a:r>
            <a:r>
              <a:rPr lang="en-GB"/>
              <a:t>that have multiple costumes (not all sprites have multiple costumes) and animate them to look like they are moving for a short period of time using a count </a:t>
            </a:r>
            <a:r>
              <a:rPr lang="en-GB"/>
              <a:t>controlled </a:t>
            </a:r>
            <a:r>
              <a:rPr lang="en-GB" smtClean="0"/>
              <a:t>loop.</a:t>
            </a:r>
            <a:endParaRPr lang="en-GB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8533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30</Words>
  <Application>Microsoft Office PowerPoint</Application>
  <PresentationFormat>Widescreen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Computing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Computing</dc:title>
  <dc:creator>Rachael Norman</dc:creator>
  <cp:lastModifiedBy>Rachael Norman</cp:lastModifiedBy>
  <cp:revision>1</cp:revision>
  <dcterms:created xsi:type="dcterms:W3CDTF">2021-03-13T12:12:08Z</dcterms:created>
  <dcterms:modified xsi:type="dcterms:W3CDTF">2021-03-13T12:14:49Z</dcterms:modified>
</cp:coreProperties>
</file>