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E8AF73-F318-4295-BB29-01053303267F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8EC002-4B1B-4B17-9F9B-6ADF16926B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99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90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105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16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70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436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974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24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196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496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717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7F6F5-6943-4B5F-B11F-ACE21A8E470E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05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mapforschools.edina.ac.uk/?error=session&amp;context=/roam/map/schools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bitesize/topics/zqj3n9q/articles/zr8q7nb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4164" y="2256136"/>
            <a:ext cx="7976607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4000" u="sng" dirty="0" smtClean="0">
                <a:latin typeface="HfW cursive bold" panose="00000500000000000000" pitchFamily="2" charset="0"/>
              </a:rPr>
              <a:t>Wednesday </a:t>
            </a:r>
            <a:r>
              <a:rPr lang="en-GB" sz="4000" u="sng" dirty="0" smtClean="0">
                <a:latin typeface="HfW cursive bold" panose="00000500000000000000" pitchFamily="2" charset="0"/>
              </a:rPr>
              <a:t>19</a:t>
            </a:r>
            <a:r>
              <a:rPr lang="en-GB" sz="4000" u="sng" baseline="30000" dirty="0" smtClean="0">
                <a:latin typeface="HfW cursive bold" panose="00000500000000000000" pitchFamily="2" charset="0"/>
              </a:rPr>
              <a:t>th</a:t>
            </a:r>
            <a:r>
              <a:rPr lang="en-GB" sz="4000" u="sng" dirty="0" smtClean="0">
                <a:latin typeface="HfW cursive bold" panose="00000500000000000000" pitchFamily="2" charset="0"/>
              </a:rPr>
              <a:t> </a:t>
            </a:r>
            <a:r>
              <a:rPr lang="en-GB" sz="4000" u="sng" dirty="0" smtClean="0">
                <a:latin typeface="HfW cursive bold" panose="00000500000000000000" pitchFamily="2" charset="0"/>
              </a:rPr>
              <a:t>January 2022</a:t>
            </a:r>
          </a:p>
          <a:p>
            <a:r>
              <a:rPr lang="en-GB" sz="4000" u="sng" dirty="0" smtClean="0">
                <a:latin typeface="HfW cursive bold" panose="00000500000000000000" pitchFamily="2" charset="0"/>
              </a:rPr>
              <a:t>L.O</a:t>
            </a:r>
            <a:r>
              <a:rPr lang="en-GB" sz="4000" u="sng" dirty="0">
                <a:latin typeface="HfW cursive bold" panose="00000500000000000000" pitchFamily="2" charset="0"/>
              </a:rPr>
              <a:t>. To investigate places</a:t>
            </a:r>
          </a:p>
          <a:p>
            <a:r>
              <a:rPr lang="en-GB" sz="4000" u="sng" dirty="0" smtClean="0">
                <a:latin typeface="HfW cursive bold" panose="00000500000000000000" pitchFamily="2" charset="0"/>
              </a:rPr>
              <a:t>C: </a:t>
            </a:r>
            <a:r>
              <a:rPr lang="en-GB" sz="4000" u="sng" dirty="0">
                <a:latin typeface="HfW cursive bold" panose="00000500000000000000" pitchFamily="2" charset="0"/>
              </a:rPr>
              <a:t>The physical geographical </a:t>
            </a:r>
            <a:endParaRPr lang="en-GB" sz="4000" u="sng" dirty="0" smtClean="0">
              <a:latin typeface="HfW cursive bold" panose="00000500000000000000" pitchFamily="2" charset="0"/>
            </a:endParaRPr>
          </a:p>
          <a:p>
            <a:r>
              <a:rPr lang="en-GB" sz="4000" u="sng" dirty="0" smtClean="0">
                <a:latin typeface="HfW cursive bold" panose="00000500000000000000" pitchFamily="2" charset="0"/>
              </a:rPr>
              <a:t>features </a:t>
            </a:r>
            <a:r>
              <a:rPr lang="en-GB" sz="4000" u="sng" dirty="0">
                <a:latin typeface="HfW cursive bold" panose="00000500000000000000" pitchFamily="2" charset="0"/>
              </a:rPr>
              <a:t>Binfield</a:t>
            </a:r>
            <a:endParaRPr lang="en-US" sz="9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57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64861" y="498140"/>
            <a:ext cx="42899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4000" u="sng" dirty="0" smtClean="0">
                <a:latin typeface="HfW cursive bold" panose="00000500000000000000" pitchFamily="2" charset="0"/>
              </a:rPr>
              <a:t>Look at the map</a:t>
            </a:r>
            <a:endParaRPr lang="en-US" sz="9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2909" y="1341690"/>
            <a:ext cx="81649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https://digimapforschools.edina.ac.uk/?error=session&amp;context=/</a:t>
            </a:r>
            <a:r>
              <a:rPr lang="en-GB" dirty="0" smtClean="0">
                <a:hlinkClick r:id="rId2"/>
              </a:rPr>
              <a:t>roam/map/schools</a:t>
            </a:r>
            <a:endParaRPr lang="en-GB" dirty="0" smtClean="0"/>
          </a:p>
          <a:p>
            <a:r>
              <a:rPr lang="en-GB" dirty="0" smtClean="0"/>
              <a:t>Or Google Maps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95733" y="2701012"/>
            <a:ext cx="993124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4000" dirty="0" smtClean="0">
                <a:latin typeface="HfW cursive bold" panose="00000500000000000000" pitchFamily="2" charset="0"/>
              </a:rPr>
              <a:t>What can features can you spot in</a:t>
            </a:r>
          </a:p>
          <a:p>
            <a:r>
              <a:rPr lang="en-GB" sz="40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 bold" panose="00000500000000000000" pitchFamily="2" charset="0"/>
              </a:rPr>
              <a:t>Binfield?</a:t>
            </a:r>
          </a:p>
          <a:p>
            <a:r>
              <a:rPr lang="en-GB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 bold" panose="00000500000000000000" pitchFamily="2" charset="0"/>
              </a:rPr>
              <a:t>e.g. Fields or buildings</a:t>
            </a:r>
            <a:endParaRPr lang="en-US" sz="96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1333" y="5352995"/>
            <a:ext cx="1031917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4000" dirty="0" smtClean="0">
                <a:latin typeface="HfW cursive bold" panose="00000500000000000000" pitchFamily="2" charset="0"/>
              </a:rPr>
              <a:t>Can we sort these features into groups?</a:t>
            </a:r>
          </a:p>
          <a:p>
            <a:r>
              <a:rPr lang="en-GB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 bold" panose="00000500000000000000" pitchFamily="2" charset="0"/>
              </a:rPr>
              <a:t>What coul</a:t>
            </a:r>
            <a:r>
              <a:rPr lang="en-GB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 bold" panose="00000500000000000000" pitchFamily="2" charset="0"/>
              </a:rPr>
              <a:t>d the groups be?</a:t>
            </a:r>
            <a:endParaRPr lang="en-US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43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15490" y="6211669"/>
            <a:ext cx="69919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www.bbc.co.uk/bitesize/topics/zqj3n9q/articles/zr8q7nb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4035" y="2455605"/>
            <a:ext cx="6500447" cy="34736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0390" y="516613"/>
            <a:ext cx="1101652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dirty="0" smtClean="0">
                <a:latin typeface="HfW cursive bold" panose="00000500000000000000" pitchFamily="2" charset="0"/>
              </a:rPr>
              <a:t>Work through the website to gain a better</a:t>
            </a:r>
          </a:p>
          <a:p>
            <a:pPr algn="ctr"/>
            <a:r>
              <a:rPr lang="en-GB" sz="4000" dirty="0" smtClean="0">
                <a:latin typeface="HfW cursive bold" panose="00000500000000000000" pitchFamily="2" charset="0"/>
              </a:rPr>
              <a:t>understanding of human and physical features</a:t>
            </a:r>
            <a:r>
              <a:rPr lang="en-GB" sz="4000" dirty="0" smtClean="0">
                <a:latin typeface="HfW cursive bold" panose="00000500000000000000" pitchFamily="2" charset="0"/>
              </a:rPr>
              <a:t> </a:t>
            </a:r>
            <a:endParaRPr lang="en-US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25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2874" y="538079"/>
            <a:ext cx="106855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u="sng" dirty="0" smtClean="0">
                <a:latin typeface="HfW cursive bold" panose="00000500000000000000" pitchFamily="2" charset="0"/>
              </a:rPr>
              <a:t>Task</a:t>
            </a:r>
            <a:endParaRPr lang="en-US" sz="96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2874" y="1469808"/>
            <a:ext cx="468283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000" b="1" dirty="0">
                <a:solidFill>
                  <a:srgbClr val="000000"/>
                </a:solidFill>
                <a:latin typeface="HfW cursive bold" panose="00000500000000000000" pitchFamily="2" charset="0"/>
              </a:rPr>
              <a:t>Paddling supported: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Physical geography is….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Identify 3 physical features on map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 </a:t>
            </a:r>
          </a:p>
          <a:p>
            <a:pPr fontAlgn="base"/>
            <a:r>
              <a:rPr lang="en-GB" sz="2000" b="1" dirty="0">
                <a:solidFill>
                  <a:srgbClr val="000000"/>
                </a:solidFill>
                <a:latin typeface="HfW cursive bold" panose="00000500000000000000" pitchFamily="2" charset="0"/>
              </a:rPr>
              <a:t>Snorkelling:</a:t>
            </a:r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Physical geography is….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Identify 3 physical features on map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 </a:t>
            </a:r>
          </a:p>
          <a:p>
            <a:pPr fontAlgn="base"/>
            <a:r>
              <a:rPr lang="en-GB" sz="2000" b="1" dirty="0">
                <a:solidFill>
                  <a:srgbClr val="000000"/>
                </a:solidFill>
                <a:latin typeface="HfW cursive bold" panose="00000500000000000000" pitchFamily="2" charset="0"/>
              </a:rPr>
              <a:t>Diving: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Physical geography is….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Human geography is….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HfW cursive bold" panose="00000500000000000000" pitchFamily="2" charset="0"/>
              </a:rPr>
              <a:t>Identify 3 physical features in 1 colour and 3 human features in another</a:t>
            </a:r>
            <a:r>
              <a:rPr lang="en-GB" dirty="0">
                <a:solidFill>
                  <a:srgbClr val="000000"/>
                </a:solidFill>
                <a:latin typeface="HfW cursive bold" panose="00000500000000000000" pitchFamily="2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HfW cursive bold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215" y="1347564"/>
            <a:ext cx="6663734" cy="463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71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AF6C9F-0B06-47E8-B86F-2FA5DFDBE8E8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5DC4AE6-BE6D-4C93-82B2-BE78EFCCB4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952142-567E-422A-AA0B-502E0E5FEC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79</Words>
  <Application>Microsoft Office PowerPoint</Application>
  <PresentationFormat>Widescreen</PresentationFormat>
  <Paragraphs>28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HfW cursive bold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2</cp:revision>
  <dcterms:created xsi:type="dcterms:W3CDTF">2022-01-11T19:58:59Z</dcterms:created>
  <dcterms:modified xsi:type="dcterms:W3CDTF">2022-01-16T18:57:15Z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