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56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19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92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683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27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69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0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44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671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060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3495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072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1860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43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658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46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FACA8-9E9F-4441-8629-FBE12194C1B1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950DBA8-21CB-4A1C-AFF3-0C3946795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9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p-T6aaRV9H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0A01E-C711-455A-9DAC-1CF322551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20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1C9A0D-25B2-47BC-954A-F17CB96EA5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792386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LO: to understand beliefs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	 to reflect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C: Buddhism </a:t>
            </a:r>
          </a:p>
        </p:txBody>
      </p:sp>
    </p:spTree>
    <p:extLst>
      <p:ext uri="{BB962C8B-B14F-4D97-AF65-F5344CB8AC3E}">
        <p14:creationId xmlns:p14="http://schemas.microsoft.com/office/powerpoint/2010/main" val="3759428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8952F-D218-4F43-8176-FF49A7FF2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https://www.youtube.com/watch?v=p-T6aaRV9HY</a:t>
            </a:r>
            <a:r>
              <a:rPr lang="en-US" sz="2800" u="sng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6D422-82AD-4253-89FD-234679348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you learn from the lyrics?</a:t>
            </a:r>
          </a:p>
        </p:txBody>
      </p:sp>
      <p:pic>
        <p:nvPicPr>
          <p:cNvPr id="1026" name="Picture 2" descr="Louis Armstrong - What A Wonderful World (Official Video) - YouTube">
            <a:extLst>
              <a:ext uri="{FF2B5EF4-FFF2-40B4-BE49-F238E27FC236}">
                <a16:creationId xmlns:a16="http://schemas.microsoft.com/office/drawing/2014/main" id="{FAC0D492-2162-4C3C-8A25-FFE301347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802" y="2678502"/>
            <a:ext cx="7430219" cy="417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746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25828-883F-4E39-B5EB-A90B35802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9334" y="3019991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is the world a wonderful place to you in your lives?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When is the world a wonderful place to you in your lives?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Global employment: What is the world employment rate? | News |  theguardian.com">
            <a:extLst>
              <a:ext uri="{FF2B5EF4-FFF2-40B4-BE49-F238E27FC236}">
                <a16:creationId xmlns:a16="http://schemas.microsoft.com/office/drawing/2014/main" id="{BD211706-82F1-4D84-B38B-8B351999D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990" y="287382"/>
            <a:ext cx="3578087" cy="214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860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2AD56-0E3A-488F-BD07-434EDCAF1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7B86D-5605-407D-A465-55A04EAE8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 humans have the ability to see and experience wonderful aspects of the world?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makes these aspects wonderful?</a:t>
            </a:r>
          </a:p>
        </p:txBody>
      </p:sp>
      <p:pic>
        <p:nvPicPr>
          <p:cNvPr id="3074" name="Picture 2" descr="What a Wonderful World! | Unity">
            <a:extLst>
              <a:ext uri="{FF2B5EF4-FFF2-40B4-BE49-F238E27FC236}">
                <a16:creationId xmlns:a16="http://schemas.microsoft.com/office/drawing/2014/main" id="{68740C98-B24C-43B9-80E8-FA6248B89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427" y="3584548"/>
            <a:ext cx="6235146" cy="327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638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69700-6A08-4FB3-934E-AAEE771CC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98777-426E-4EA7-AA71-37B3EAA16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5660266" cy="4495800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Does everyone experience the world/life as wonderful?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think of any people who may not be in this situation right now?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</a:t>
            </a:r>
            <a:r>
              <a:rPr lang="en-GB" sz="2400" dirty="0" smtClean="0">
                <a:latin typeface="Comic Sans MS" panose="030F0702030302020204" pitchFamily="66" charset="0"/>
              </a:rPr>
              <a:t>ake </a:t>
            </a:r>
            <a:r>
              <a:rPr lang="en-GB" sz="2400" dirty="0">
                <a:latin typeface="Comic Sans MS" panose="030F0702030302020204" pitchFamily="66" charset="0"/>
              </a:rPr>
              <a:t>a list.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might be causing the suffering, unpleasant or life threatening experiences?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Have these people ever seen the wonderful side of the world/of life?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may have made this change?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could compassion help?</a:t>
            </a:r>
          </a:p>
        </p:txBody>
      </p:sp>
      <p:pic>
        <p:nvPicPr>
          <p:cNvPr id="4098" name="Picture 2" descr="Free Think Cliparts, Download Free Clip Art, Free Clip Art on Clipart  Library">
            <a:extLst>
              <a:ext uri="{FF2B5EF4-FFF2-40B4-BE49-F238E27FC236}">
                <a16:creationId xmlns:a16="http://schemas.microsoft.com/office/drawing/2014/main" id="{239F5D28-A655-4173-9AA8-CDACFE3A3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1981200"/>
            <a:ext cx="37719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60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2430-540E-4A03-A103-01357F384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677477"/>
            <a:ext cx="8915400" cy="2979179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Buddha was a human being – he did not claim to be a god or a prophet – who became ‘enlightened,’ which means that, through his own efforts, he came to understand what life was all about.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 taught four statements called the Four Noble Truths.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first of these is ‘life involves suffering.’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8CC016-974F-461D-8613-4E93D333C9A6}"/>
              </a:ext>
            </a:extLst>
          </p:cNvPr>
          <p:cNvPicPr/>
          <p:nvPr/>
        </p:nvPicPr>
        <p:blipFill rotWithShape="1">
          <a:blip r:embed="rId2"/>
          <a:srcRect l="13754" t="35678" r="4853" b="20484"/>
          <a:stretch/>
        </p:blipFill>
        <p:spPr bwMode="auto">
          <a:xfrm>
            <a:off x="2738299" y="481067"/>
            <a:ext cx="8915400" cy="26994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59553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DAEA8-597C-46A3-B60D-5A5B53E73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625220"/>
            <a:ext cx="8915400" cy="2286001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 many reasons as you can why the Buddha could be right to claim that all life is suffering.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As many reasons as you can why the Buddha might be wrong.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D7A81-5EE9-4FC9-9A22-41F988AEE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Think of…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Ethics not as Simple as Right or Wrong, or is it? - The Compliance and  Ethics Blog">
            <a:extLst>
              <a:ext uri="{FF2B5EF4-FFF2-40B4-BE49-F238E27FC236}">
                <a16:creationId xmlns:a16="http://schemas.microsoft.com/office/drawing/2014/main" id="{9E0D495A-4F3C-477B-9C02-47D7416E4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017" y="371698"/>
            <a:ext cx="3385930" cy="225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533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5117E-3CA1-4067-938C-5C44EF166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21F64-17D8-49E6-9B83-1CA6B0F01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39956"/>
            <a:ext cx="8915400" cy="5059017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Create 2 bubble maps.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1. A bubble map which supports the Buddha’s claim; a bubble map of the suffering in the world.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2. A bubble map which refutes the Buddha’s claim; a bubble map of the pleasures/joys in the world.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Answer this question underneath: </a:t>
            </a:r>
            <a:r>
              <a:rPr lang="en-GB" sz="2000" b="1" i="1" dirty="0">
                <a:latin typeface="Comic Sans MS" panose="030F0702030302020204" pitchFamily="66" charset="0"/>
              </a:rPr>
              <a:t>Overall, do you think the Buddha was right or wrong? Why? Explain the reasoning behind your answer.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The Buddha claimed to have a cure for suffering.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lived in the same time as the Buddha, would you be curious enough to go and find out what this cure was? Why/why not?</a:t>
            </a:r>
          </a:p>
        </p:txBody>
      </p:sp>
    </p:spTree>
    <p:extLst>
      <p:ext uri="{BB962C8B-B14F-4D97-AF65-F5344CB8AC3E}">
        <p14:creationId xmlns:p14="http://schemas.microsoft.com/office/powerpoint/2010/main" val="28088326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</TotalTime>
  <Words>348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Comic Sans MS</vt:lpstr>
      <vt:lpstr>Wingdings 3</vt:lpstr>
      <vt:lpstr>Wisp</vt:lpstr>
      <vt:lpstr>Tuesday 20th April 2021</vt:lpstr>
      <vt:lpstr>https://www.youtube.com/watch?v=p-T6aaRV9HY </vt:lpstr>
      <vt:lpstr>PowerPoint Presentation</vt:lpstr>
      <vt:lpstr>PowerPoint Presentation</vt:lpstr>
      <vt:lpstr>PowerPoint Presentation</vt:lpstr>
      <vt:lpstr>PowerPoint Presentation</vt:lpstr>
      <vt:lpstr>Think of…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20th April 2021</dc:title>
  <dc:creator>Emily Fenner</dc:creator>
  <cp:lastModifiedBy>Emily Fenner</cp:lastModifiedBy>
  <cp:revision>2</cp:revision>
  <dcterms:created xsi:type="dcterms:W3CDTF">2021-03-29T06:46:09Z</dcterms:created>
  <dcterms:modified xsi:type="dcterms:W3CDTF">2021-04-12T10:36:43Z</dcterms:modified>
</cp:coreProperties>
</file>