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64" r:id="rId2"/>
    <p:sldId id="265" r:id="rId3"/>
  </p:sldIdLst>
  <p:sldSz cx="9144000" cy="6858000" type="screen4x3"/>
  <p:notesSz cx="9236075" cy="70024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02300" cy="350123"/>
          </a:xfrm>
          <a:prstGeom prst="rect">
            <a:avLst/>
          </a:prstGeom>
        </p:spPr>
        <p:txBody>
          <a:bodyPr vert="horz" lIns="92784" tIns="46392" rIns="92784" bIns="463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31639" y="0"/>
            <a:ext cx="4002300" cy="350123"/>
          </a:xfrm>
          <a:prstGeom prst="rect">
            <a:avLst/>
          </a:prstGeom>
        </p:spPr>
        <p:txBody>
          <a:bodyPr vert="horz" lIns="92784" tIns="46392" rIns="92784" bIns="46392" rtlCol="0"/>
          <a:lstStyle>
            <a:lvl1pPr algn="r">
              <a:defRPr sz="1200"/>
            </a:lvl1pPr>
          </a:lstStyle>
          <a:p>
            <a:fld id="{4E8D8B11-3E8C-45B4-A7AF-381C49A36FEF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1124"/>
            <a:ext cx="4002300" cy="350123"/>
          </a:xfrm>
          <a:prstGeom prst="rect">
            <a:avLst/>
          </a:prstGeom>
        </p:spPr>
        <p:txBody>
          <a:bodyPr vert="horz" lIns="92784" tIns="46392" rIns="92784" bIns="463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31639" y="6651124"/>
            <a:ext cx="4002300" cy="350123"/>
          </a:xfrm>
          <a:prstGeom prst="rect">
            <a:avLst/>
          </a:prstGeom>
        </p:spPr>
        <p:txBody>
          <a:bodyPr vert="horz" lIns="92784" tIns="46392" rIns="92784" bIns="46392" rtlCol="0" anchor="b"/>
          <a:lstStyle>
            <a:lvl1pPr algn="r">
              <a:defRPr sz="1200"/>
            </a:lvl1pPr>
          </a:lstStyle>
          <a:p>
            <a:fld id="{FC1E1AE8-1139-445D-A1DA-6BEB00E3289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894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7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949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224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945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85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244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900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491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779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919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54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3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3A2BF-C96E-45EA-BC01-F6F84910CD1D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199DE-414F-49B4-A6DA-67669CF9C07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-9525" y="-26988"/>
            <a:ext cx="9144000" cy="578620"/>
          </a:xfrm>
          <a:prstGeom prst="rect">
            <a:avLst/>
          </a:prstGeom>
          <a:solidFill>
            <a:srgbClr val="F2F2F2"/>
          </a:solidFill>
          <a:ln w="38100">
            <a:solidFill>
              <a:srgbClr val="FF0000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GB" sz="1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Learning Intentions</a:t>
            </a:r>
            <a:r>
              <a:rPr lang="en-GB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</a:t>
            </a:r>
            <a:r>
              <a:rPr lang="en-GB" sz="1300" dirty="0" smtClean="0">
                <a:latin typeface="+mn-lt"/>
                <a:ea typeface="ＭＳ Ｐゴシック" pitchFamily="34" charset="-128"/>
              </a:rPr>
              <a:t>            1. Be able to calculate unknown angles around a point</a:t>
            </a:r>
          </a:p>
          <a:p>
            <a:pPr marL="0" indent="0">
              <a:spcBef>
                <a:spcPct val="20000"/>
              </a:spcBef>
              <a:buFont typeface="+mj-lt"/>
              <a:buNone/>
              <a:defRPr/>
            </a:pPr>
            <a:r>
              <a:rPr lang="en-GB" sz="1300" dirty="0" smtClean="0">
                <a:latin typeface="+mn-lt"/>
                <a:ea typeface="ＭＳ Ｐゴシック" pitchFamily="34" charset="-128"/>
              </a:rPr>
              <a:t>2: Be able to calculate unknown angles on a straight line                    3: Be able to calculate unknown angles through 90 degrees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6309320"/>
            <a:ext cx="9180513" cy="548680"/>
          </a:xfrm>
          <a:prstGeom prst="rect">
            <a:avLst/>
          </a:prstGeom>
          <a:solidFill>
            <a:srgbClr val="FF0000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17475" y="6381328"/>
            <a:ext cx="9026525" cy="415498"/>
          </a:xfrm>
          <a:prstGeom prst="rect">
            <a:avLst/>
          </a:prstGeom>
          <a:solidFill>
            <a:srgbClr val="F2F2F2"/>
          </a:solidFill>
          <a:ln w="9525">
            <a:solidFill>
              <a:srgbClr val="98B954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>
                <a:solidFill>
                  <a:srgbClr val="FF0000"/>
                </a:solidFill>
                <a:latin typeface="+mn-lt"/>
                <a:ea typeface="+mn-ea"/>
              </a:rPr>
              <a:t>Key terms        </a:t>
            </a:r>
            <a:r>
              <a:rPr lang="en-US" sz="1600" b="1" dirty="0" smtClean="0">
                <a:solidFill>
                  <a:schemeClr val="tx1"/>
                </a:solidFill>
                <a:latin typeface="+mn-lt"/>
                <a:ea typeface="+mn-ea"/>
              </a:rPr>
              <a:t>degrees	scale 	</a:t>
            </a:r>
            <a:r>
              <a:rPr lang="en-US" sz="1600" b="1" baseline="0" dirty="0" smtClean="0">
                <a:solidFill>
                  <a:schemeClr val="tx1"/>
                </a:solidFill>
                <a:latin typeface="+mn-lt"/>
                <a:ea typeface="+mn-ea"/>
              </a:rPr>
              <a:t>            </a:t>
            </a:r>
            <a:r>
              <a:rPr lang="en-US" sz="1600" b="1" dirty="0" smtClean="0">
                <a:solidFill>
                  <a:schemeClr val="tx1"/>
                </a:solidFill>
                <a:latin typeface="+mn-lt"/>
                <a:ea typeface="+mn-ea"/>
              </a:rPr>
              <a:t>subtract		180 °                       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360 °</a:t>
            </a:r>
            <a:endParaRPr kumimoji="0" lang="en-US" sz="5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defRPr/>
            </a:pPr>
            <a:endParaRPr lang="en-US" sz="500" dirty="0">
              <a:solidFill>
                <a:schemeClr val="dk1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81237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Full turn</a:t>
            </a:r>
            <a:endParaRPr lang="en-GB" dirty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56530" y="1325562"/>
            <a:ext cx="82296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GB" dirty="0" smtClean="0"/>
              <a:t>    A full turn is when a line turns around in a complete circle.  It measures 360</a:t>
            </a:r>
            <a:r>
              <a:rPr lang="en-GB" dirty="0" smtClean="0">
                <a:latin typeface="Comic Sans MS" pitchFamily="66" charset="0"/>
              </a:rPr>
              <a:t>°</a:t>
            </a:r>
          </a:p>
          <a:p>
            <a:pPr>
              <a:buFont typeface="Wingdings 2" pitchFamily="18" charset="2"/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Wingdings 2" pitchFamily="18" charset="2"/>
              <a:buNone/>
            </a:pPr>
            <a:endParaRPr lang="en-GB" dirty="0" smtClean="0"/>
          </a:p>
        </p:txBody>
      </p:sp>
      <p:sp>
        <p:nvSpPr>
          <p:cNvPr id="4" name="Flowchart: Or 3"/>
          <p:cNvSpPr/>
          <p:nvPr/>
        </p:nvSpPr>
        <p:spPr>
          <a:xfrm>
            <a:off x="2483768" y="2420888"/>
            <a:ext cx="3887787" cy="3671887"/>
          </a:xfrm>
          <a:prstGeom prst="flowChar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Arc 9"/>
          <p:cNvSpPr/>
          <p:nvPr/>
        </p:nvSpPr>
        <p:spPr>
          <a:xfrm>
            <a:off x="3563268" y="3370262"/>
            <a:ext cx="1728787" cy="1584325"/>
          </a:xfrm>
          <a:prstGeom prst="arc">
            <a:avLst>
              <a:gd name="adj1" fmla="val 16798888"/>
              <a:gd name="adj2" fmla="val 16263585"/>
            </a:avLst>
          </a:prstGeom>
          <a:ln w="76200">
            <a:solidFill>
              <a:srgbClr val="FF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7647086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</Template>
  <TotalTime>460</TotalTime>
  <Words>21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ＭＳ Ｐゴシック</vt:lpstr>
      <vt:lpstr>Arial</vt:lpstr>
      <vt:lpstr>Calibri</vt:lpstr>
      <vt:lpstr>Comic Sans MS</vt:lpstr>
      <vt:lpstr>Wingdings 2</vt:lpstr>
      <vt:lpstr>Presentation1</vt:lpstr>
      <vt:lpstr>Full turn</vt:lpstr>
      <vt:lpstr>PowerPoint Presentation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Angles</dc:title>
  <dc:creator>Valued Acer Customer</dc:creator>
  <cp:lastModifiedBy>Taiyibha Ahmed</cp:lastModifiedBy>
  <cp:revision>41</cp:revision>
  <cp:lastPrinted>2013-04-19T12:09:57Z</cp:lastPrinted>
  <dcterms:created xsi:type="dcterms:W3CDTF">2013-04-14T18:19:06Z</dcterms:created>
  <dcterms:modified xsi:type="dcterms:W3CDTF">2020-07-02T15:07:56Z</dcterms:modified>
</cp:coreProperties>
</file>