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7" r:id="rId3"/>
    <p:sldId id="257" r:id="rId4"/>
    <p:sldId id="259" r:id="rId5"/>
    <p:sldId id="260" r:id="rId6"/>
    <p:sldId id="264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554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883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456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5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615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11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31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11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44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65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35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484D53B-C810-49CD-A0B1-C7778F69E31A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F3D9892-35C8-4A08-8FBC-5E3A998D72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80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jkm9jEW7c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kwpn-fOZ4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ukdaXUzgO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798" y="195941"/>
            <a:ext cx="10243020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Good Afternoon Key Stage 2!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8" y="1777832"/>
            <a:ext cx="11010683" cy="1645920"/>
          </a:xfrm>
        </p:spPr>
        <p:txBody>
          <a:bodyPr>
            <a:noAutofit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Our music term of the day is </a:t>
            </a:r>
            <a:r>
              <a:rPr lang="en-GB" dirty="0" smtClean="0">
                <a:latin typeface="HfW cursive" panose="00000500000000000000" pitchFamily="2" charset="0"/>
              </a:rPr>
              <a:t>“</a:t>
            </a:r>
            <a:r>
              <a:rPr lang="en-GB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melody</a:t>
            </a:r>
            <a:r>
              <a:rPr lang="en-GB" dirty="0" smtClean="0">
                <a:latin typeface="HfW cursive" panose="00000500000000000000" pitchFamily="2" charset="0"/>
              </a:rPr>
              <a:t>”!</a:t>
            </a:r>
            <a:endParaRPr lang="en-GB" dirty="0" smtClean="0">
              <a:latin typeface="HfW cursive" panose="00000500000000000000" pitchFamily="2" charset="0"/>
            </a:endParaRP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A melody is a string of notes which forms a clear tune. </a:t>
            </a:r>
            <a:endParaRPr lang="en-GB" dirty="0" smtClean="0">
              <a:latin typeface="HfW cursive" panose="00000500000000000000" pitchFamily="2" charset="0"/>
            </a:endParaRP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Can you pick out the melody </a:t>
            </a:r>
            <a:r>
              <a:rPr lang="en-GB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from this piece? Which instrument is playing the melody?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178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Our Harvest Service is next week!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3600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518315"/>
            <a:ext cx="49061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Today we are going to practice the 3 songs we are going to do!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2050" name="Picture 2" descr="Autumn harvest clipart. Free download transparent .PNG | Creaz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54" y="2356181"/>
            <a:ext cx="4361917" cy="27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569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start with a </a:t>
            </a:r>
            <a:r>
              <a:rPr lang="en-GB" sz="5400" dirty="0" smtClean="0">
                <a:latin typeface="HfW cursive" panose="00000500000000000000" pitchFamily="2" charset="0"/>
              </a:rPr>
              <a:t>tongue twister!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7975150" y="3687170"/>
            <a:ext cx="3847057" cy="13016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5400" dirty="0"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8308" y="1318000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i="1" dirty="0">
                <a:solidFill>
                  <a:srgbClr val="FF0000"/>
                </a:solidFill>
                <a:latin typeface="Rubik"/>
              </a:rPr>
              <a:t>He threw three free throws.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i="1" dirty="0">
                <a:solidFill>
                  <a:srgbClr val="000000"/>
                </a:solidFill>
                <a:latin typeface="Rubik"/>
              </a:rPr>
              <a:t>Who threw three free throws?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i="1" dirty="0">
                <a:solidFill>
                  <a:srgbClr val="FF0000"/>
                </a:solidFill>
                <a:latin typeface="Rubik"/>
              </a:rPr>
              <a:t>He threw free throws.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i="1" dirty="0">
                <a:solidFill>
                  <a:srgbClr val="000000"/>
                </a:solidFill>
                <a:latin typeface="Rubik"/>
              </a:rPr>
              <a:t>Three free throws?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i="1" dirty="0">
                <a:solidFill>
                  <a:srgbClr val="FF0000"/>
                </a:solidFill>
                <a:latin typeface="Rubik"/>
              </a:rPr>
              <a:t>Three free throws.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sz="3200" i="1" dirty="0">
                <a:solidFill>
                  <a:srgbClr val="FFFF00"/>
                </a:solidFill>
                <a:latin typeface="Rubik"/>
              </a:rPr>
              <a:t>He threw three free throws.</a:t>
            </a:r>
            <a:r>
              <a:rPr lang="en-GB" sz="3200" dirty="0">
                <a:solidFill>
                  <a:srgbClr val="FFFF00"/>
                </a:solidFill>
              </a:rPr>
              <a:t/>
            </a:r>
            <a:br>
              <a:rPr lang="en-GB" sz="3200" dirty="0">
                <a:solidFill>
                  <a:srgbClr val="FFFF00"/>
                </a:solidFill>
              </a:rPr>
            </a:br>
            <a:r>
              <a:rPr lang="en-GB" sz="3200" i="1" dirty="0">
                <a:solidFill>
                  <a:srgbClr val="FFFF00"/>
                </a:solidFill>
                <a:latin typeface="Rubik"/>
              </a:rPr>
              <a:t>Three free throws through the hoop.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03821" y="133268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i="1" dirty="0" smtClean="0">
                <a:solidFill>
                  <a:srgbClr val="FF0000"/>
                </a:solidFill>
                <a:latin typeface="Rubik"/>
              </a:rPr>
              <a:t>Children</a:t>
            </a:r>
          </a:p>
          <a:p>
            <a:r>
              <a:rPr lang="en-GB" sz="3200" i="1" dirty="0" smtClean="0">
                <a:latin typeface="Rubik"/>
              </a:rPr>
              <a:t>Teachers</a:t>
            </a:r>
          </a:p>
          <a:p>
            <a:r>
              <a:rPr lang="en-GB" sz="3200" dirty="0" smtClean="0">
                <a:solidFill>
                  <a:srgbClr val="FFFF00"/>
                </a:solidFill>
              </a:rPr>
              <a:t>Together</a:t>
            </a:r>
            <a:endParaRPr lang="en-GB" sz="3200" i="1" dirty="0">
              <a:solidFill>
                <a:srgbClr val="FF0000"/>
              </a:solidFill>
              <a:latin typeface="Rubik"/>
            </a:endParaRPr>
          </a:p>
        </p:txBody>
      </p:sp>
    </p:spTree>
    <p:extLst>
      <p:ext uri="{BB962C8B-B14F-4D97-AF65-F5344CB8AC3E}">
        <p14:creationId xmlns:p14="http://schemas.microsoft.com/office/powerpoint/2010/main" val="1551539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practice Lord of the Harvest!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518315"/>
            <a:ext cx="4906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www.youtube.com/watch?v=Njkm9jEW7cc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2050" name="Picture 2" descr="Autumn harvest clipart. Free download transparent .PNG | Creazil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54" y="2356181"/>
            <a:ext cx="4361917" cy="27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875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5122" name="Picture 2" descr="https://ukc-powerpoint.officeapps.live.com/pods/GetClipboardImage.ashx?Id=f258da7a-e849-4fb5-abb2-0d340c41f222&amp;DC=GUK2&amp;pkey=15c1618e-9a86-4e63-813e-b65d728a633b&amp;wdwaccluster=GU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61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04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learn I planted a seed!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</a:t>
            </a:r>
            <a:r>
              <a:rPr lang="en-GB" sz="36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CD2 Track 113</a:t>
            </a:r>
            <a:endParaRPr lang="en-GB" sz="3600" dirty="0">
              <a:solidFill>
                <a:srgbClr val="FF0000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90761" y="2245791"/>
            <a:ext cx="49061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www.youtube.com/watch?v=ckwpn-fOZ4U</a:t>
            </a:r>
            <a:endParaRPr lang="en-GB" sz="2800" dirty="0" smtClean="0"/>
          </a:p>
          <a:p>
            <a:r>
              <a:rPr lang="en-GB" sz="2800" dirty="0" smtClean="0"/>
              <a:t>(Backing track)</a:t>
            </a:r>
          </a:p>
          <a:p>
            <a:endParaRPr lang="en-GB" sz="2800" dirty="0"/>
          </a:p>
          <a:p>
            <a:r>
              <a:rPr lang="en-GB" sz="2800" dirty="0" smtClean="0">
                <a:solidFill>
                  <a:srgbClr val="FFFF00"/>
                </a:solidFill>
              </a:rPr>
              <a:t>Please singing along if you know it- a backing track with singing is coming soon!</a:t>
            </a:r>
            <a:endParaRPr lang="en-GB" sz="2800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6406" y="2245791"/>
            <a:ext cx="3991532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9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5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2534848" y="1533221"/>
            <a:ext cx="8054121" cy="16459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None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latin typeface="HfW cursive" panose="00000500000000000000" pitchFamily="2" charset="0"/>
              </a:rPr>
              <a:t>Come and Praise CD2 Track 112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099" y="108378"/>
            <a:ext cx="9907425" cy="674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16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033" y="0"/>
            <a:ext cx="11852368" cy="1301689"/>
          </a:xfrm>
        </p:spPr>
        <p:txBody>
          <a:bodyPr/>
          <a:lstStyle/>
          <a:p>
            <a:r>
              <a:rPr lang="en-GB" sz="5400" dirty="0" smtClean="0">
                <a:latin typeface="HfW cursive" panose="00000500000000000000" pitchFamily="2" charset="0"/>
              </a:rPr>
              <a:t>Let’s finish with one you know!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3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937762" y="4666276"/>
            <a:ext cx="4960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www.youtube.com/watch?v=PukdaXUzgOU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1596" y="1615954"/>
            <a:ext cx="7545182" cy="252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26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661" y="5349874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ssembly-clipart-school-choir-clip-art-624113[1] - St Margaret&amp;#39;s Primary 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98" y="5349873"/>
            <a:ext cx="4889863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969" y="0"/>
            <a:ext cx="8098499" cy="68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8483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2762</TotalTime>
  <Words>158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 Light</vt:lpstr>
      <vt:lpstr>HfW cursive</vt:lpstr>
      <vt:lpstr>Rubik</vt:lpstr>
      <vt:lpstr>Metropolitan</vt:lpstr>
      <vt:lpstr>Good Afternoon Key Stage 2!</vt:lpstr>
      <vt:lpstr>Our Harvest Service is next week!</vt:lpstr>
      <vt:lpstr>Let’s start with a tongue twister!</vt:lpstr>
      <vt:lpstr>Let’s practice Lord of the Harvest!</vt:lpstr>
      <vt:lpstr>PowerPoint Presentation</vt:lpstr>
      <vt:lpstr>Let’s learn I planted a seed!</vt:lpstr>
      <vt:lpstr>PowerPoint Presentation</vt:lpstr>
      <vt:lpstr>Let’s finish with one you know!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Afternoon Key Stage 2!</dc:title>
  <dc:creator>Alice Watton</dc:creator>
  <cp:lastModifiedBy>Alice Watton</cp:lastModifiedBy>
  <cp:revision>4</cp:revision>
  <dcterms:created xsi:type="dcterms:W3CDTF">2021-09-13T19:29:35Z</dcterms:created>
  <dcterms:modified xsi:type="dcterms:W3CDTF">2021-10-05T07:16:08Z</dcterms:modified>
</cp:coreProperties>
</file>