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0" r:id="rId14"/>
    <p:sldId id="299" r:id="rId15"/>
    <p:sldId id="300" r:id="rId16"/>
    <p:sldId id="311" r:id="rId17"/>
    <p:sldId id="306" r:id="rId18"/>
    <p:sldId id="304" r:id="rId19"/>
    <p:sldId id="308" r:id="rId20"/>
    <p:sldId id="307" r:id="rId21"/>
    <p:sldId id="312" r:id="rId22"/>
    <p:sldId id="313" r:id="rId23"/>
    <p:sldId id="314" r:id="rId24"/>
    <p:sldId id="31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3FDE02F-3E48-4187-9FCF-6D529F8D449D}"/>
    <pc:docChg chg="undo modSld">
      <pc:chgData name="James Clegg" userId="c6df1435-7a36-4b38-be4d-16e68e91152f" providerId="ADAL" clId="{E3FDE02F-3E48-4187-9FCF-6D529F8D449D}" dt="2020-10-09T13:41:48.850" v="48"/>
      <pc:docMkLst>
        <pc:docMk/>
      </pc:docMkLst>
      <pc:sldChg chg="modAnim">
        <pc:chgData name="James Clegg" userId="c6df1435-7a36-4b38-be4d-16e68e91152f" providerId="ADAL" clId="{E3FDE02F-3E48-4187-9FCF-6D529F8D449D}" dt="2020-10-09T13:34:13.928" v="2"/>
        <pc:sldMkLst>
          <pc:docMk/>
          <pc:sldMk cId="3939627984" sldId="300"/>
        </pc:sldMkLst>
      </pc:sldChg>
      <pc:sldChg chg="modAnim">
        <pc:chgData name="James Clegg" userId="c6df1435-7a36-4b38-be4d-16e68e91152f" providerId="ADAL" clId="{E3FDE02F-3E48-4187-9FCF-6D529F8D449D}" dt="2020-10-09T13:37:34.537" v="30"/>
        <pc:sldMkLst>
          <pc:docMk/>
          <pc:sldMk cId="3195527484" sldId="304"/>
        </pc:sldMkLst>
      </pc:sldChg>
      <pc:sldChg chg="modAnim">
        <pc:chgData name="James Clegg" userId="c6df1435-7a36-4b38-be4d-16e68e91152f" providerId="ADAL" clId="{E3FDE02F-3E48-4187-9FCF-6D529F8D449D}" dt="2020-10-09T13:36:00.890" v="6"/>
        <pc:sldMkLst>
          <pc:docMk/>
          <pc:sldMk cId="4152067964" sldId="306"/>
        </pc:sldMkLst>
      </pc:sldChg>
      <pc:sldChg chg="modSp modAnim">
        <pc:chgData name="James Clegg" userId="c6df1435-7a36-4b38-be4d-16e68e91152f" providerId="ADAL" clId="{E3FDE02F-3E48-4187-9FCF-6D529F8D449D}" dt="2020-10-09T13:41:31.561" v="47"/>
        <pc:sldMkLst>
          <pc:docMk/>
          <pc:sldMk cId="2904599740" sldId="307"/>
        </pc:sldMkLst>
        <pc:spChg chg="mod">
          <ac:chgData name="James Clegg" userId="c6df1435-7a36-4b38-be4d-16e68e91152f" providerId="ADAL" clId="{E3FDE02F-3E48-4187-9FCF-6D529F8D449D}" dt="2020-10-09T13:41:13.039" v="41" actId="1076"/>
          <ac:spMkLst>
            <pc:docMk/>
            <pc:sldMk cId="2904599740" sldId="307"/>
            <ac:spMk id="4" creationId="{00000000-0000-0000-0000-000000000000}"/>
          </ac:spMkLst>
        </pc:spChg>
        <pc:spChg chg="mod">
          <ac:chgData name="James Clegg" userId="c6df1435-7a36-4b38-be4d-16e68e91152f" providerId="ADAL" clId="{E3FDE02F-3E48-4187-9FCF-6D529F8D449D}" dt="2020-10-09T13:41:28.767" v="46" actId="1076"/>
          <ac:spMkLst>
            <pc:docMk/>
            <pc:sldMk cId="2904599740" sldId="307"/>
            <ac:spMk id="49" creationId="{00000000-0000-0000-0000-000000000000}"/>
          </ac:spMkLst>
        </pc:spChg>
        <pc:spChg chg="mod ord">
          <ac:chgData name="James Clegg" userId="c6df1435-7a36-4b38-be4d-16e68e91152f" providerId="ADAL" clId="{E3FDE02F-3E48-4187-9FCF-6D529F8D449D}" dt="2020-10-09T13:41:05.828" v="39" actId="167"/>
          <ac:spMkLst>
            <pc:docMk/>
            <pc:sldMk cId="2904599740" sldId="307"/>
            <ac:spMk id="50" creationId="{00000000-0000-0000-0000-000000000000}"/>
          </ac:spMkLst>
        </pc:spChg>
        <pc:picChg chg="mod">
          <ac:chgData name="James Clegg" userId="c6df1435-7a36-4b38-be4d-16e68e91152f" providerId="ADAL" clId="{E3FDE02F-3E48-4187-9FCF-6D529F8D449D}" dt="2020-10-09T13:41:13.039" v="41" actId="1076"/>
          <ac:picMkLst>
            <pc:docMk/>
            <pc:sldMk cId="2904599740" sldId="307"/>
            <ac:picMk id="3" creationId="{00000000-0000-0000-0000-000000000000}"/>
          </ac:picMkLst>
        </pc:picChg>
      </pc:sldChg>
      <pc:sldChg chg="modAnim">
        <pc:chgData name="James Clegg" userId="c6df1435-7a36-4b38-be4d-16e68e91152f" providerId="ADAL" clId="{E3FDE02F-3E48-4187-9FCF-6D529F8D449D}" dt="2020-10-09T13:39:37.364" v="36"/>
        <pc:sldMkLst>
          <pc:docMk/>
          <pc:sldMk cId="2364452504" sldId="308"/>
        </pc:sldMkLst>
      </pc:sldChg>
      <pc:sldChg chg="modAnim">
        <pc:chgData name="James Clegg" userId="c6df1435-7a36-4b38-be4d-16e68e91152f" providerId="ADAL" clId="{E3FDE02F-3E48-4187-9FCF-6D529F8D449D}" dt="2020-10-09T13:41:48.850" v="48"/>
        <pc:sldMkLst>
          <pc:docMk/>
          <pc:sldMk cId="4095583015" sldId="309"/>
        </pc:sldMkLst>
      </pc:sldChg>
      <pc:sldChg chg="modSp modAnim">
        <pc:chgData name="James Clegg" userId="c6df1435-7a36-4b38-be4d-16e68e91152f" providerId="ADAL" clId="{E3FDE02F-3E48-4187-9FCF-6D529F8D449D}" dt="2020-10-09T13:33:22.591" v="1"/>
        <pc:sldMkLst>
          <pc:docMk/>
          <pc:sldMk cId="1973528310" sldId="310"/>
        </pc:sldMkLst>
        <pc:spChg chg="mod">
          <ac:chgData name="James Clegg" userId="c6df1435-7a36-4b38-be4d-16e68e91152f" providerId="ADAL" clId="{E3FDE02F-3E48-4187-9FCF-6D529F8D449D}" dt="2020-10-09T13:33:14.932" v="0" actId="1076"/>
          <ac:spMkLst>
            <pc:docMk/>
            <pc:sldMk cId="1973528310" sldId="310"/>
            <ac:spMk id="3" creationId="{00000000-0000-0000-0000-000000000000}"/>
          </ac:spMkLst>
        </pc:spChg>
      </pc:sldChg>
      <pc:sldChg chg="modSp modAnim">
        <pc:chgData name="James Clegg" userId="c6df1435-7a36-4b38-be4d-16e68e91152f" providerId="ADAL" clId="{E3FDE02F-3E48-4187-9FCF-6D529F8D449D}" dt="2020-10-09T13:35:52.320" v="5"/>
        <pc:sldMkLst>
          <pc:docMk/>
          <pc:sldMk cId="3719890086" sldId="311"/>
        </pc:sldMkLst>
        <pc:spChg chg="mod">
          <ac:chgData name="James Clegg" userId="c6df1435-7a36-4b38-be4d-16e68e91152f" providerId="ADAL" clId="{E3FDE02F-3E48-4187-9FCF-6D529F8D449D}" dt="2020-10-09T13:35:39.742" v="3" actId="1076"/>
          <ac:spMkLst>
            <pc:docMk/>
            <pc:sldMk cId="3719890086" sldId="311"/>
            <ac:spMk id="24" creationId="{00000000-0000-0000-0000-000000000000}"/>
          </ac:spMkLst>
        </pc:spChg>
        <pc:spChg chg="mod">
          <ac:chgData name="James Clegg" userId="c6df1435-7a36-4b38-be4d-16e68e91152f" providerId="ADAL" clId="{E3FDE02F-3E48-4187-9FCF-6D529F8D449D}" dt="2020-10-09T13:35:39.742" v="3" actId="1076"/>
          <ac:spMkLst>
            <pc:docMk/>
            <pc:sldMk cId="3719890086" sldId="311"/>
            <ac:spMk id="25" creationId="{00000000-0000-0000-0000-000000000000}"/>
          </ac:spMkLst>
        </pc:spChg>
      </pc:sldChg>
    </pc:docChg>
  </pc:docChgLst>
  <pc:docChgLst>
    <pc:chgData name="James Clegg" userId="c6df1435-7a36-4b38-be4d-16e68e91152f" providerId="ADAL" clId="{51DEC68B-44E8-4661-9015-89F222C1B9A6}"/>
    <pc:docChg chg="custSel modSld">
      <pc:chgData name="James Clegg" userId="c6df1435-7a36-4b38-be4d-16e68e91152f" providerId="ADAL" clId="{51DEC68B-44E8-4661-9015-89F222C1B9A6}" dt="2020-10-09T14:07:38.848" v="10"/>
      <pc:docMkLst>
        <pc:docMk/>
      </pc:docMkLst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128357408" sldId="298"/>
        </pc:sldMkLst>
        <pc:picChg chg="del">
          <ac:chgData name="James Clegg" userId="c6df1435-7a36-4b38-be4d-16e68e91152f" providerId="ADAL" clId="{51DEC68B-44E8-4661-9015-89F222C1B9A6}" dt="2020-10-09T14:07:04.96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939627984" sldId="300"/>
        </pc:sldMkLst>
        <pc:picChg chg="del">
          <ac:chgData name="James Clegg" userId="c6df1435-7a36-4b38-be4d-16e68e91152f" providerId="ADAL" clId="{51DEC68B-44E8-4661-9015-89F222C1B9A6}" dt="2020-10-09T14:07:09.261" v="2" actId="478"/>
          <ac:picMkLst>
            <pc:docMk/>
            <pc:sldMk cId="3939627984" sldId="300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782242679" sldId="301"/>
        </pc:sldMkLst>
        <pc:picChg chg="del">
          <ac:chgData name="James Clegg" userId="c6df1435-7a36-4b38-be4d-16e68e91152f" providerId="ADAL" clId="{51DEC68B-44E8-4661-9015-89F222C1B9A6}" dt="2020-10-09T14:07:27.516" v="9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195527484" sldId="304"/>
        </pc:sldMkLst>
        <pc:picChg chg="del">
          <ac:chgData name="James Clegg" userId="c6df1435-7a36-4b38-be4d-16e68e91152f" providerId="ADAL" clId="{51DEC68B-44E8-4661-9015-89F222C1B9A6}" dt="2020-10-09T14:07:17.157" v="5" actId="478"/>
          <ac:picMkLst>
            <pc:docMk/>
            <pc:sldMk cId="3195527484" sldId="304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152067964" sldId="306"/>
        </pc:sldMkLst>
        <pc:picChg chg="del">
          <ac:chgData name="James Clegg" userId="c6df1435-7a36-4b38-be4d-16e68e91152f" providerId="ADAL" clId="{51DEC68B-44E8-4661-9015-89F222C1B9A6}" dt="2020-10-09T14:07:14.770" v="4" actId="478"/>
          <ac:picMkLst>
            <pc:docMk/>
            <pc:sldMk cId="4152067964" sldId="306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2904599740" sldId="307"/>
        </pc:sldMkLst>
        <pc:picChg chg="del">
          <ac:chgData name="James Clegg" userId="c6df1435-7a36-4b38-be4d-16e68e91152f" providerId="ADAL" clId="{51DEC68B-44E8-4661-9015-89F222C1B9A6}" dt="2020-10-09T14:07:22.478" v="7" actId="478"/>
          <ac:picMkLst>
            <pc:docMk/>
            <pc:sldMk cId="290459974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2364452504" sldId="308"/>
        </pc:sldMkLst>
        <pc:picChg chg="del">
          <ac:chgData name="James Clegg" userId="c6df1435-7a36-4b38-be4d-16e68e91152f" providerId="ADAL" clId="{51DEC68B-44E8-4661-9015-89F222C1B9A6}" dt="2020-10-09T14:07:19.765" v="6" actId="478"/>
          <ac:picMkLst>
            <pc:docMk/>
            <pc:sldMk cId="2364452504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095583015" sldId="309"/>
        </pc:sldMkLst>
        <pc:picChg chg="del">
          <ac:chgData name="James Clegg" userId="c6df1435-7a36-4b38-be4d-16e68e91152f" providerId="ADAL" clId="{51DEC68B-44E8-4661-9015-89F222C1B9A6}" dt="2020-10-09T14:07:25.435" v="8" actId="478"/>
          <ac:picMkLst>
            <pc:docMk/>
            <pc:sldMk cId="4095583015" sldId="30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1973528310" sldId="310"/>
        </pc:sldMkLst>
        <pc:picChg chg="del">
          <ac:chgData name="James Clegg" userId="c6df1435-7a36-4b38-be4d-16e68e91152f" providerId="ADAL" clId="{51DEC68B-44E8-4661-9015-89F222C1B9A6}" dt="2020-10-09T14:07:07.066" v="1" actId="478"/>
          <ac:picMkLst>
            <pc:docMk/>
            <pc:sldMk cId="1973528310" sldId="310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719890086" sldId="311"/>
        </pc:sldMkLst>
        <pc:picChg chg="del">
          <ac:chgData name="James Clegg" userId="c6df1435-7a36-4b38-be4d-16e68e91152f" providerId="ADAL" clId="{51DEC68B-44E8-4661-9015-89F222C1B9A6}" dt="2020-10-09T14:07:12.053" v="3" actId="478"/>
          <ac:picMkLst>
            <pc:docMk/>
            <pc:sldMk cId="3719890086" sldId="311"/>
            <ac:picMk id="2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171" y="2342062"/>
            <a:ext cx="652938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400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800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Circle the correct answer.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599 is very close to           500          600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803 is very close to           800          900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total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400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800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Circle the correct answer.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599 is very close to           500          600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803 is very close to           800          900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total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217077" y="1176935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79153" y="1615260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450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75941" y="1194172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59052" y="1615260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750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6624" y="5098689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650</a:t>
            </a:r>
          </a:p>
        </p:txBody>
      </p:sp>
      <p:sp>
        <p:nvSpPr>
          <p:cNvPr id="3" name="Oval 2"/>
          <p:cNvSpPr/>
          <p:nvPr/>
        </p:nvSpPr>
        <p:spPr>
          <a:xfrm>
            <a:off x="6082836" y="3331986"/>
            <a:ext cx="982505" cy="516269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46070" y="3771661"/>
            <a:ext cx="982505" cy="516269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352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4328616" y="3167943"/>
            <a:ext cx="3744230" cy="17379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890436" y="3167943"/>
            <a:ext cx="3215256" cy="17379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2"/>
          <p:cNvSpPr txBox="1"/>
          <p:nvPr/>
        </p:nvSpPr>
        <p:spPr>
          <a:xfrm>
            <a:off x="1199990" y="724050"/>
            <a:ext cx="1632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Estimate</a:t>
            </a:r>
          </a:p>
        </p:txBody>
      </p:sp>
      <p:sp>
        <p:nvSpPr>
          <p:cNvPr id="28" name="TextBox 2"/>
          <p:cNvSpPr txBox="1"/>
          <p:nvPr/>
        </p:nvSpPr>
        <p:spPr>
          <a:xfrm>
            <a:off x="1199990" y="1618633"/>
            <a:ext cx="5338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To give an approximate answer</a:t>
            </a:r>
          </a:p>
        </p:txBody>
      </p:sp>
      <p:sp>
        <p:nvSpPr>
          <p:cNvPr id="29" name="TextBox 2"/>
          <p:cNvSpPr txBox="1"/>
          <p:nvPr/>
        </p:nvSpPr>
        <p:spPr>
          <a:xfrm>
            <a:off x="890436" y="3252079"/>
            <a:ext cx="3215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Check what an answer should be close to</a:t>
            </a:r>
          </a:p>
        </p:txBody>
      </p:sp>
      <p:sp>
        <p:nvSpPr>
          <p:cNvPr id="30" name="TextBox 2"/>
          <p:cNvSpPr txBox="1"/>
          <p:nvPr/>
        </p:nvSpPr>
        <p:spPr>
          <a:xfrm>
            <a:off x="4237158" y="3252079"/>
            <a:ext cx="39271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To see approximately how many we have or need 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729727" y="504189"/>
            <a:ext cx="75534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High Street School has 119 pupils.</a:t>
            </a:r>
          </a:p>
          <a:p>
            <a:r>
              <a:rPr lang="en-GB" sz="3200" dirty="0"/>
              <a:t>Main Road School has 486 pupils.</a:t>
            </a:r>
          </a:p>
          <a:p>
            <a:r>
              <a:rPr lang="en-GB" sz="3200" dirty="0"/>
              <a:t>Estimate how many pupils there are in total.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67" y="249237"/>
            <a:ext cx="1535319" cy="1532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8606" y="2161728"/>
            <a:ext cx="3548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119 is close to ____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9727" y="4425948"/>
            <a:ext cx="3548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486 is close to ____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7401" y="336454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200</a:t>
            </a:r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 flipV="1">
            <a:off x="1181618" y="3206169"/>
            <a:ext cx="6681152" cy="187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81618" y="3010107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1"/>
          <p:cNvSpPr/>
          <p:nvPr/>
        </p:nvSpPr>
        <p:spPr>
          <a:xfrm>
            <a:off x="2077010" y="3356593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119</a:t>
            </a:r>
          </a:p>
        </p:txBody>
      </p:sp>
      <p:cxnSp>
        <p:nvCxnSpPr>
          <p:cNvPr id="12" name="Straight Connector 12"/>
          <p:cNvCxnSpPr/>
          <p:nvPr/>
        </p:nvCxnSpPr>
        <p:spPr>
          <a:xfrm>
            <a:off x="2445829" y="3009359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5"/>
          <p:cNvCxnSpPr/>
          <p:nvPr/>
        </p:nvCxnSpPr>
        <p:spPr>
          <a:xfrm>
            <a:off x="7844060" y="2990899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6"/>
          <p:cNvSpPr txBox="1"/>
          <p:nvPr/>
        </p:nvSpPr>
        <p:spPr>
          <a:xfrm>
            <a:off x="811689" y="33616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100</a:t>
            </a:r>
          </a:p>
        </p:txBody>
      </p:sp>
      <p:sp>
        <p:nvSpPr>
          <p:cNvPr id="15" name="TextBox 17"/>
          <p:cNvSpPr txBox="1"/>
          <p:nvPr/>
        </p:nvSpPr>
        <p:spPr>
          <a:xfrm>
            <a:off x="3162783" y="215567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16" name="TextBox 18"/>
          <p:cNvSpPr txBox="1"/>
          <p:nvPr/>
        </p:nvSpPr>
        <p:spPr>
          <a:xfrm>
            <a:off x="7397401" y="54404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500</a:t>
            </a:r>
          </a:p>
        </p:txBody>
      </p:sp>
      <p:cxnSp>
        <p:nvCxnSpPr>
          <p:cNvPr id="17" name="Straight Connector 19"/>
          <p:cNvCxnSpPr>
            <a:cxnSpLocks/>
          </p:cNvCxnSpPr>
          <p:nvPr/>
        </p:nvCxnSpPr>
        <p:spPr>
          <a:xfrm>
            <a:off x="1189511" y="5330387"/>
            <a:ext cx="666931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20"/>
          <p:cNvCxnSpPr/>
          <p:nvPr/>
        </p:nvCxnSpPr>
        <p:spPr>
          <a:xfrm>
            <a:off x="1181618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21"/>
          <p:cNvSpPr/>
          <p:nvPr/>
        </p:nvSpPr>
        <p:spPr>
          <a:xfrm>
            <a:off x="6434135" y="5440491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486</a:t>
            </a:r>
          </a:p>
        </p:txBody>
      </p:sp>
      <p:cxnSp>
        <p:nvCxnSpPr>
          <p:cNvPr id="20" name="Straight Connector 22"/>
          <p:cNvCxnSpPr/>
          <p:nvPr/>
        </p:nvCxnSpPr>
        <p:spPr>
          <a:xfrm>
            <a:off x="6788208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3"/>
          <p:cNvCxnSpPr/>
          <p:nvPr/>
        </p:nvCxnSpPr>
        <p:spPr>
          <a:xfrm>
            <a:off x="7844060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4"/>
          <p:cNvSpPr txBox="1"/>
          <p:nvPr/>
        </p:nvSpPr>
        <p:spPr>
          <a:xfrm>
            <a:off x="811689" y="546145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400</a:t>
            </a:r>
          </a:p>
        </p:txBody>
      </p:sp>
      <p:sp>
        <p:nvSpPr>
          <p:cNvPr id="23" name="TextBox 26"/>
          <p:cNvSpPr txBox="1"/>
          <p:nvPr/>
        </p:nvSpPr>
        <p:spPr>
          <a:xfrm>
            <a:off x="3234692" y="43896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7"/>
              <p:cNvSpPr txBox="1"/>
              <p:nvPr/>
            </p:nvSpPr>
            <p:spPr>
              <a:xfrm>
                <a:off x="3933448" y="3362621"/>
                <a:ext cx="232627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3448" y="3362621"/>
                <a:ext cx="2326278" cy="584775"/>
              </a:xfrm>
              <a:prstGeom prst="rect">
                <a:avLst/>
              </a:prstGeom>
              <a:blipFill>
                <a:blip r:embed="rId6"/>
                <a:stretch>
                  <a:fillRect l="-654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8"/>
          <p:cNvSpPr/>
          <p:nvPr/>
        </p:nvSpPr>
        <p:spPr>
          <a:xfrm>
            <a:off x="6127956" y="3359317"/>
            <a:ext cx="1901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8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11" grpId="0"/>
      <p:bldP spid="11" grpId="1"/>
      <p:bldP spid="14" grpId="0"/>
      <p:bldP spid="14" grpId="1"/>
      <p:bldP spid="15" grpId="0"/>
      <p:bldP spid="16" grpId="0"/>
      <p:bldP spid="16" grpId="1"/>
      <p:bldP spid="19" grpId="0"/>
      <p:bldP spid="19" grpId="1"/>
      <p:bldP spid="22" grpId="0"/>
      <p:bldP spid="22" grpId="1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729727" y="504189"/>
            <a:ext cx="75534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High Street School has 119 pupils.</a:t>
            </a:r>
          </a:p>
          <a:p>
            <a:r>
              <a:rPr lang="en-GB" sz="3200" dirty="0"/>
              <a:t>Main Road School has 486 pupils.</a:t>
            </a:r>
          </a:p>
          <a:p>
            <a:r>
              <a:rPr lang="en-GB" sz="3200" dirty="0"/>
              <a:t>Estimate how many pupils there are in total.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67" y="249237"/>
            <a:ext cx="1535319" cy="15325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7"/>
              <p:cNvSpPr txBox="1"/>
              <p:nvPr/>
            </p:nvSpPr>
            <p:spPr>
              <a:xfrm>
                <a:off x="729727" y="2326202"/>
                <a:ext cx="232627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727" y="2326202"/>
                <a:ext cx="2326278" cy="584775"/>
              </a:xfrm>
              <a:prstGeom prst="rect">
                <a:avLst/>
              </a:prstGeom>
              <a:blipFill>
                <a:blip r:embed="rId6"/>
                <a:stretch>
                  <a:fillRect l="-68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8"/>
          <p:cNvSpPr/>
          <p:nvPr/>
        </p:nvSpPr>
        <p:spPr>
          <a:xfrm>
            <a:off x="2953948" y="2326201"/>
            <a:ext cx="1901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88464"/>
              </p:ext>
            </p:extLst>
          </p:nvPr>
        </p:nvGraphicFramePr>
        <p:xfrm>
          <a:off x="5283128" y="2335474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773420" y="44282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51916" y="443208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796843" y="5092590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669331" y="3735929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331" y="3735929"/>
                <a:ext cx="633507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/>
          <p:cNvSpPr/>
          <p:nvPr/>
        </p:nvSpPr>
        <p:spPr>
          <a:xfrm>
            <a:off x="5079987" y="442446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6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101629" y="507460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29727" y="2954551"/>
            <a:ext cx="42563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There are approximately</a:t>
            </a:r>
          </a:p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06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1"/>
              <p:cNvSpPr txBox="1"/>
              <p:nvPr/>
            </p:nvSpPr>
            <p:spPr>
              <a:xfrm>
                <a:off x="1096535" y="2297071"/>
                <a:ext cx="22108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604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5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535" y="2297071"/>
                <a:ext cx="2210862" cy="584775"/>
              </a:xfrm>
              <a:prstGeom prst="rect">
                <a:avLst/>
              </a:prstGeom>
              <a:blipFill>
                <a:blip r:embed="rId5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"/>
              <p:cNvSpPr txBox="1"/>
              <p:nvPr/>
            </p:nvSpPr>
            <p:spPr>
              <a:xfrm>
                <a:off x="1096535" y="3034581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600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535" y="3034581"/>
                <a:ext cx="1208985" cy="584775"/>
              </a:xfrm>
              <a:prstGeom prst="rect">
                <a:avLst/>
              </a:prstGeom>
              <a:blipFill>
                <a:blip r:embed="rId6"/>
                <a:stretch>
                  <a:fillRect l="-1313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3"/>
          <p:cNvSpPr txBox="1"/>
          <p:nvPr/>
        </p:nvSpPr>
        <p:spPr>
          <a:xfrm>
            <a:off x="3048042" y="3034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640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4"/>
              <p:cNvSpPr/>
              <p:nvPr/>
            </p:nvSpPr>
            <p:spPr>
              <a:xfrm>
                <a:off x="2183958" y="3034581"/>
                <a:ext cx="100059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/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958" y="3034581"/>
                <a:ext cx="1000595" cy="584775"/>
              </a:xfrm>
              <a:prstGeom prst="rect">
                <a:avLst/>
              </a:prstGeom>
              <a:blipFill>
                <a:blip r:embed="rId7"/>
                <a:stretch>
                  <a:fillRect l="-1524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8"/>
              <p:cNvSpPr txBox="1"/>
              <p:nvPr/>
            </p:nvSpPr>
            <p:spPr>
              <a:xfrm>
                <a:off x="5218500" y="2297071"/>
                <a:ext cx="22108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307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93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30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500" y="2297071"/>
                <a:ext cx="2210862" cy="584775"/>
              </a:xfrm>
              <a:prstGeom prst="rect">
                <a:avLst/>
              </a:prstGeom>
              <a:blipFill>
                <a:blip r:embed="rId8"/>
                <a:stretch>
                  <a:fillRect l="-688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9"/>
              <p:cNvSpPr txBox="1"/>
              <p:nvPr/>
            </p:nvSpPr>
            <p:spPr>
              <a:xfrm>
                <a:off x="5218500" y="3034581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300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1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500" y="3034581"/>
                <a:ext cx="1208985" cy="584775"/>
              </a:xfrm>
              <a:prstGeom prst="rect">
                <a:avLst/>
              </a:prstGeom>
              <a:blipFill>
                <a:blip r:embed="rId9"/>
                <a:stretch>
                  <a:fillRect l="-1262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10"/>
          <p:cNvSpPr txBox="1"/>
          <p:nvPr/>
        </p:nvSpPr>
        <p:spPr>
          <a:xfrm>
            <a:off x="7383187" y="3034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11"/>
              <p:cNvSpPr/>
              <p:nvPr/>
            </p:nvSpPr>
            <p:spPr>
              <a:xfrm>
                <a:off x="6350144" y="3034581"/>
                <a:ext cx="120898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/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3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144" y="3034581"/>
                <a:ext cx="1208985" cy="584775"/>
              </a:xfrm>
              <a:prstGeom prst="rect">
                <a:avLst/>
              </a:prstGeom>
              <a:blipFill>
                <a:blip r:embed="rId10"/>
                <a:stretch>
                  <a:fillRect l="-1313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715" y="4258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3291" y="568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942650"/>
              </p:ext>
            </p:extLst>
          </p:nvPr>
        </p:nvGraphicFramePr>
        <p:xfrm>
          <a:off x="1201157" y="1896651"/>
          <a:ext cx="6096000" cy="1158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42355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3823003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886870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38626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200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£181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£291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£254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£93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031312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52636" y="1226697"/>
            <a:ext cx="6193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Mr Brown saves some money each week.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1552" y="3912282"/>
            <a:ext cx="7689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Mr Brown needs to pay £700 for his holiday.</a:t>
            </a:r>
          </a:p>
          <a:p>
            <a:r>
              <a:rPr lang="en-GB" sz="2800" dirty="0"/>
              <a:t>Has he saved enough?  </a:t>
            </a:r>
          </a:p>
          <a:p>
            <a:endParaRPr lang="en-GB" sz="2800" dirty="0"/>
          </a:p>
        </p:txBody>
      </p:sp>
      <p:sp>
        <p:nvSpPr>
          <p:cNvPr id="24" name="TextBox 18"/>
          <p:cNvSpPr txBox="1"/>
          <p:nvPr/>
        </p:nvSpPr>
        <p:spPr>
          <a:xfrm>
            <a:off x="1499033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£200</a:t>
            </a:r>
          </a:p>
        </p:txBody>
      </p:sp>
      <p:sp>
        <p:nvSpPr>
          <p:cNvPr id="41" name="TextBox 18"/>
          <p:cNvSpPr txBox="1"/>
          <p:nvPr/>
        </p:nvSpPr>
        <p:spPr>
          <a:xfrm>
            <a:off x="3006167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£300</a:t>
            </a:r>
          </a:p>
        </p:txBody>
      </p:sp>
      <p:sp>
        <p:nvSpPr>
          <p:cNvPr id="42" name="TextBox 18"/>
          <p:cNvSpPr txBox="1"/>
          <p:nvPr/>
        </p:nvSpPr>
        <p:spPr>
          <a:xfrm>
            <a:off x="4557544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£250</a:t>
            </a:r>
          </a:p>
        </p:txBody>
      </p:sp>
      <p:sp>
        <p:nvSpPr>
          <p:cNvPr id="43" name="TextBox 18"/>
          <p:cNvSpPr txBox="1"/>
          <p:nvPr/>
        </p:nvSpPr>
        <p:spPr>
          <a:xfrm>
            <a:off x="6074720" y="3176810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£100</a:t>
            </a:r>
          </a:p>
        </p:txBody>
      </p:sp>
      <p:sp>
        <p:nvSpPr>
          <p:cNvPr id="44" name="TextBox 18"/>
          <p:cNvSpPr txBox="1"/>
          <p:nvPr/>
        </p:nvSpPr>
        <p:spPr>
          <a:xfrm>
            <a:off x="1667152" y="5149366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£850</a:t>
            </a:r>
          </a:p>
        </p:txBody>
      </p:sp>
      <p:sp>
        <p:nvSpPr>
          <p:cNvPr id="45" name="TextBox 18"/>
          <p:cNvSpPr txBox="1"/>
          <p:nvPr/>
        </p:nvSpPr>
        <p:spPr>
          <a:xfrm>
            <a:off x="3460141" y="5149366"/>
            <a:ext cx="4046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Yes, he has saved enough.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445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4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667512" y="425854"/>
            <a:ext cx="84097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classes are going on a school trip.</a:t>
            </a:r>
          </a:p>
          <a:p>
            <a:r>
              <a:rPr lang="en-GB" sz="2800" dirty="0"/>
              <a:t>In Class 2 there are 32 pupils.</a:t>
            </a:r>
          </a:p>
          <a:p>
            <a:r>
              <a:rPr lang="en-GB" sz="2800" dirty="0"/>
              <a:t>In Class 3 there are 31 pupils.</a:t>
            </a:r>
          </a:p>
          <a:p>
            <a:r>
              <a:rPr lang="en-GB" sz="2800" dirty="0"/>
              <a:t>One coach holds 60 pupils.</a:t>
            </a:r>
          </a:p>
          <a:p>
            <a:endParaRPr lang="en-GB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739522" y="2578573"/>
            <a:ext cx="7536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Jack says,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Is Jack correct? Explain why.</a:t>
            </a:r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2317" y="417155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3779" y="4273236"/>
            <a:ext cx="209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ounded Rectangular Callout 45"/>
              <p:cNvSpPr/>
              <p:nvPr/>
            </p:nvSpPr>
            <p:spPr>
              <a:xfrm>
                <a:off x="2626148" y="2385067"/>
                <a:ext cx="5433214" cy="1532334"/>
              </a:xfrm>
              <a:prstGeom prst="wedgeRoundRectCallout">
                <a:avLst>
                  <a:gd name="adj1" fmla="val -56987"/>
                  <a:gd name="adj2" fmla="val 49223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One coach will have enough seats because 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31 is approximately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 which is 60</a:t>
                </a:r>
              </a:p>
            </p:txBody>
          </p:sp>
        </mc:Choice>
        <mc:Fallback xmlns="">
          <p:sp>
            <p:nvSpPr>
              <p:cNvPr id="46" name="Rounded Rectangular Callout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148" y="2385067"/>
                <a:ext cx="5433214" cy="1532334"/>
              </a:xfrm>
              <a:prstGeom prst="wedgeRoundRectCallout">
                <a:avLst>
                  <a:gd name="adj1" fmla="val -56987"/>
                  <a:gd name="adj2" fmla="val 49223"/>
                  <a:gd name="adj3" fmla="val 16667"/>
                </a:avLst>
              </a:prstGeom>
              <a:blipFill>
                <a:blip r:embed="rId6"/>
                <a:stretch>
                  <a:fillRect r="-104" b="-4669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615" y="3232150"/>
            <a:ext cx="1494429" cy="10914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391228" y="4787075"/>
                <a:ext cx="753687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30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31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30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So 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60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228" y="4787075"/>
                <a:ext cx="7536872" cy="1815882"/>
              </a:xfrm>
              <a:prstGeom prst="rect">
                <a:avLst/>
              </a:prstGeom>
              <a:blipFill>
                <a:blip r:embed="rId8"/>
                <a:stretch>
                  <a:fillRect l="-1617" t="-30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0459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" grpId="0"/>
      <p:bldP spid="4" grpId="1"/>
      <p:bldP spid="46" grpId="0" animBg="1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6334" y="176442"/>
            <a:ext cx="770595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Now you are able to estimate, it is</a:t>
            </a: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job to help Santa estimate how</a:t>
            </a: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many presents he has to deliver to </a:t>
            </a:r>
          </a:p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each area.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Santa claus with a world map Royalty Free Vector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11"/>
          <a:stretch/>
        </p:blipFill>
        <p:spPr bwMode="auto">
          <a:xfrm>
            <a:off x="1938901" y="2581375"/>
            <a:ext cx="5533053" cy="419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979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ransparent Santa Claus | Gallery Yopriceville - High-Quality Images and  Transparent PNG Free Clipart | Santa claus images, Santa claus vector,  Christmas carto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881" y="1930400"/>
            <a:ext cx="3051365" cy="49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470263" y="274320"/>
            <a:ext cx="5434148" cy="2730137"/>
          </a:xfrm>
          <a:prstGeom prst="wedgeEllipseCallout">
            <a:avLst>
              <a:gd name="adj1" fmla="val 60417"/>
              <a:gd name="adj2" fmla="val 37620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So there are 734 children on the nice list in Binfield and 426 in Wokingham. Roughly, how many presents do I need to deliver to these areas?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219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ransparent Santa Claus | Gallery Yopriceville - High-Quality Images and  Transparent PNG Free Clipart | Santa claus images, Santa claus vector,  Christmas carto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881" y="1930400"/>
            <a:ext cx="3051365" cy="49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470263" y="274320"/>
            <a:ext cx="5434148" cy="2730137"/>
          </a:xfrm>
          <a:prstGeom prst="wedgeEllipseCallout">
            <a:avLst>
              <a:gd name="adj1" fmla="val 60417"/>
              <a:gd name="adj2" fmla="val 37620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There are 67 staff at Binfield School. 23 are on the Naught List!! How many are on the Nice List?</a:t>
            </a:r>
          </a:p>
        </p:txBody>
      </p:sp>
    </p:spTree>
    <p:extLst>
      <p:ext uri="{BB962C8B-B14F-4D97-AF65-F5344CB8AC3E}">
        <p14:creationId xmlns:p14="http://schemas.microsoft.com/office/powerpoint/2010/main" val="2483884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ransparent Santa Claus | Gallery Yopriceville - High-Quality Images and  Transparent PNG Free Clipart | Santa claus images, Santa claus vector,  Christmas carto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881" y="1930400"/>
            <a:ext cx="3051365" cy="49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470263" y="274320"/>
            <a:ext cx="5434148" cy="2730137"/>
          </a:xfrm>
          <a:prstGeom prst="wedgeEllipseCallout">
            <a:avLst>
              <a:gd name="adj1" fmla="val 60417"/>
              <a:gd name="adj2" fmla="val 37620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There are 793 Elves in the Elf Workshop! 129 are too tired to work. How many Elves are left?</a:t>
            </a:r>
          </a:p>
        </p:txBody>
      </p:sp>
    </p:spTree>
    <p:extLst>
      <p:ext uri="{BB962C8B-B14F-4D97-AF65-F5344CB8AC3E}">
        <p14:creationId xmlns:p14="http://schemas.microsoft.com/office/powerpoint/2010/main" val="9414360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5|4.8|3.7|8.6|5.7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0.2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5|0.8|2.9|5.7|2.9|2.5|1|3.9|11|1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3|6.9|11.4|4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1|9.2|4.8|4.9|3.8|14.1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1.7|7.4|1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04190C-4FB7-40BA-A0AC-342D5E5F6A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8418</TotalTime>
  <Words>511</Words>
  <Application>Microsoft Office PowerPoint</Application>
  <PresentationFormat>On-screen Show (4:3)</PresentationFormat>
  <Paragraphs>119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220</cp:revision>
  <dcterms:created xsi:type="dcterms:W3CDTF">2019-07-05T11:02:13Z</dcterms:created>
  <dcterms:modified xsi:type="dcterms:W3CDTF">2020-12-09T14:46:40Z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