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B9D1D-0C65-4989-BD21-9882F15C847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03A54-99E3-4FF4-9446-EA7DAA9B5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005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B9D1D-0C65-4989-BD21-9882F15C847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03A54-99E3-4FF4-9446-EA7DAA9B5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370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B9D1D-0C65-4989-BD21-9882F15C847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03A54-99E3-4FF4-9446-EA7DAA9B5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449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B9D1D-0C65-4989-BD21-9882F15C847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03A54-99E3-4FF4-9446-EA7DAA9B5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832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B9D1D-0C65-4989-BD21-9882F15C847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03A54-99E3-4FF4-9446-EA7DAA9B5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378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B9D1D-0C65-4989-BD21-9882F15C847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03A54-99E3-4FF4-9446-EA7DAA9B5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110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B9D1D-0C65-4989-BD21-9882F15C847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03A54-99E3-4FF4-9446-EA7DAA9B5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758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B9D1D-0C65-4989-BD21-9882F15C847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03A54-99E3-4FF4-9446-EA7DAA9B5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631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B9D1D-0C65-4989-BD21-9882F15C847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03A54-99E3-4FF4-9446-EA7DAA9B5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309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B9D1D-0C65-4989-BD21-9882F15C847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03A54-99E3-4FF4-9446-EA7DAA9B5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10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B9D1D-0C65-4989-BD21-9882F15C847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03A54-99E3-4FF4-9446-EA7DAA9B5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237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B9D1D-0C65-4989-BD21-9882F15C847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03A54-99E3-4FF4-9446-EA7DAA9B5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25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Maths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W.C- 22.06.20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4710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Division video- split it into 2 parts.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Today, only do divide 4 digits by 1 digit.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5594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Complete division with remainders- see REVISION video Division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273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9160559"/>
              </p:ext>
            </p:extLst>
          </p:nvPr>
        </p:nvGraphicFramePr>
        <p:xfrm>
          <a:off x="968991" y="477672"/>
          <a:ext cx="7202178" cy="5974080"/>
        </p:xfrm>
        <a:graphic>
          <a:graphicData uri="http://schemas.openxmlformats.org/drawingml/2006/table">
            <a:tbl>
              <a:tblPr firstRow="1" firstCol="1" bandRow="1"/>
              <a:tblGrid>
                <a:gridCol w="3601089">
                  <a:extLst>
                    <a:ext uri="{9D8B030D-6E8A-4147-A177-3AD203B41FA5}">
                      <a16:colId xmlns:a16="http://schemas.microsoft.com/office/drawing/2014/main" val="3159959475"/>
                    </a:ext>
                  </a:extLst>
                </a:gridCol>
                <a:gridCol w="3601089">
                  <a:extLst>
                    <a:ext uri="{9D8B030D-6E8A-4147-A177-3AD203B41FA5}">
                      <a16:colId xmlns:a16="http://schemas.microsoft.com/office/drawing/2014/main" val="3620198637"/>
                    </a:ext>
                  </a:extLst>
                </a:gridCol>
              </a:tblGrid>
              <a:tr h="54672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u="sng" dirty="0" smtClean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Practise: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12562 + 17265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10726 – 5287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135 x 7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138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Gothic" panose="020B0609070205080204" pitchFamily="49" charset="-128"/>
                          <a:cs typeface="Times New Roman" panose="02020603050405020304" pitchFamily="18" charset="0"/>
                        </a:rPr>
                        <a:t>÷ 6 = 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Use &amp; Apply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17823 - _________ = 6253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_____ x 6 = 384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15 x 10 = 100 + _____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240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Gothic" panose="020B0609070205080204" pitchFamily="49" charset="-128"/>
                          <a:cs typeface="Times New Roman" panose="02020603050405020304" pitchFamily="18" charset="0"/>
                        </a:rPr>
                        <a:t>÷ 10 = _____ x 6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Beth and Mabel share £410 between them. Beth received £100 more than 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228600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Mabel. How much did Mabel receive?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6) Anna got £268 for her birthday. Ted received £165. What is the difference between the 2 amounts?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Reasoning: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1)  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My answer is 5,398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What’s the question?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Create 3 addition calculations.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Create 3 subtraction questions.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Did you use a strategy?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Explain it.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58277" marR="582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u="sng" dirty="0" smtClean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Thursday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Practise: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17625 + 87289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813720 - 124627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14 x 25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504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Gothic" panose="020B0609070205080204" pitchFamily="49" charset="-128"/>
                          <a:cs typeface="Times New Roman" panose="02020603050405020304" pitchFamily="18" charset="0"/>
                        </a:rPr>
                        <a:t>÷ 8 = 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Use &amp; Apply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80726 - _________ = 15728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15 x 10 = 100 + _____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240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Gothic" panose="020B0609070205080204" pitchFamily="49" charset="-128"/>
                          <a:cs typeface="Times New Roman" panose="02020603050405020304" pitchFamily="18" charset="0"/>
                        </a:rPr>
                        <a:t>÷ 10 = _____ x 6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Anna got £268 for her birthday. Ted received £165. What is the difference between the 2 amounts?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Reasoning: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1) 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A five digit number and a four digit number have a difference of 4,365.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Give me three possible pairs of numbers.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58277" marR="582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14901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5480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en-GB" dirty="0"/>
              <a:t>It takes Lisa 4 hours and 20 minutes to complete a triathlon.</a:t>
            </a:r>
          </a:p>
          <a:p>
            <a:pPr marL="0" indent="0">
              <a:buNone/>
            </a:pPr>
            <a:r>
              <a:rPr lang="en-GB" dirty="0"/>
              <a:t>Frankie takes 5 hours 32 minutes to complete the same triathlon. How much longer does Frankie take than Lisa?</a:t>
            </a:r>
          </a:p>
          <a:p>
            <a:pPr marL="0" lvl="0" indent="0">
              <a:buNone/>
            </a:pPr>
            <a:r>
              <a:rPr lang="en-GB" dirty="0" smtClean="0"/>
              <a:t>2. Julie </a:t>
            </a:r>
            <a:r>
              <a:rPr lang="en-GB" dirty="0"/>
              <a:t>is drawing a triangle. She has two angles of 65 degrees. She says that her triangle is regular. Is she correct? Explain </a:t>
            </a:r>
            <a:r>
              <a:rPr lang="en-GB" dirty="0" smtClean="0"/>
              <a:t>why.</a:t>
            </a:r>
          </a:p>
          <a:p>
            <a:pPr marL="0" lvl="0" indent="0">
              <a:buNone/>
            </a:pPr>
            <a:r>
              <a:rPr lang="en-GB" dirty="0" smtClean="0"/>
              <a:t>3. There </a:t>
            </a:r>
            <a:r>
              <a:rPr lang="en-GB" dirty="0"/>
              <a:t>are some </a:t>
            </a:r>
            <a:r>
              <a:rPr lang="en-GB" dirty="0" err="1"/>
              <a:t>traybakes</a:t>
            </a:r>
            <a:r>
              <a:rPr lang="en-GB" dirty="0"/>
              <a:t> at a party. Each one is cut into 16 pieces. There are 12 people at the party who each eat 5 pieces each. Write the number of </a:t>
            </a:r>
            <a:r>
              <a:rPr lang="en-GB" dirty="0" err="1"/>
              <a:t>traybakes</a:t>
            </a:r>
            <a:r>
              <a:rPr lang="en-GB" dirty="0"/>
              <a:t> eaten as a mixed number.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0048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12" ma:contentTypeDescription="Create a new document." ma:contentTypeScope="" ma:versionID="bbd2b935905b87064daf28f5f5ccd935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c9349f7f85675d55a0ba1526b2e2e3e7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2AFA168-3D1A-45D2-824C-27FFE13944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5229DD2-7061-4CAD-AAB5-4B08E5BFDA9D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1287378b-fa1e-4e4c-a4fc-4ccf83d67a30"/>
    <ds:schemaRef ds:uri="b35d852d-e68f-4799-b1d8-e0dc4642f4be"/>
    <ds:schemaRef ds:uri="http://purl.org/dc/terms/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B5CC7356-B366-424A-86B0-0615FB68B31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143</Words>
  <Application>Microsoft Office PowerPoint</Application>
  <PresentationFormat>Widescreen</PresentationFormat>
  <Paragraphs>56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MS Gothic</vt:lpstr>
      <vt:lpstr>Arial</vt:lpstr>
      <vt:lpstr>Calibri</vt:lpstr>
      <vt:lpstr>Calibri Light</vt:lpstr>
      <vt:lpstr>Cambria</vt:lpstr>
      <vt:lpstr>MS Mincho</vt:lpstr>
      <vt:lpstr>Times New Roman</vt:lpstr>
      <vt:lpstr>Office Theme</vt:lpstr>
      <vt:lpstr>Maths</vt:lpstr>
      <vt:lpstr>Monday</vt:lpstr>
      <vt:lpstr>Tuesday</vt:lpstr>
      <vt:lpstr>PowerPoint Presentation</vt:lpstr>
      <vt:lpstr>Friday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Taiyibha Ahmed</dc:creator>
  <cp:lastModifiedBy>Taiyibha Ahmed</cp:lastModifiedBy>
  <cp:revision>1</cp:revision>
  <dcterms:created xsi:type="dcterms:W3CDTF">2020-06-15T17:09:10Z</dcterms:created>
  <dcterms:modified xsi:type="dcterms:W3CDTF">2020-06-17T16:09:30Z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