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0" r:id="rId5"/>
    <p:sldId id="261" r:id="rId6"/>
    <p:sldId id="262" r:id="rId7"/>
    <p:sldId id="263" r:id="rId8"/>
    <p:sldId id="274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1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9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28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3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3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2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6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2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8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4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3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2" y="1356844"/>
            <a:ext cx="11208026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/>
                <a:cs typeface="Calibri"/>
              </a:rPr>
              <a:t>Thursday 7</a:t>
            </a:r>
            <a:r>
              <a:rPr lang="en-GB" sz="5300" u="sng" baseline="30000" dirty="0">
                <a:latin typeface="Calibri"/>
                <a:cs typeface="Calibri"/>
              </a:rPr>
              <a:t>th</a:t>
            </a:r>
            <a:r>
              <a:rPr lang="en-GB" sz="5300" u="sng" dirty="0">
                <a:latin typeface="Calibri"/>
                <a:cs typeface="Calibri"/>
              </a:rPr>
              <a:t> and Friday 8</a:t>
            </a:r>
            <a:r>
              <a:rPr lang="en-GB" sz="5300" u="sng" baseline="30000" dirty="0">
                <a:latin typeface="Calibri"/>
                <a:cs typeface="Calibri"/>
              </a:rPr>
              <a:t>th</a:t>
            </a:r>
            <a:r>
              <a:rPr lang="en-GB" sz="5300" u="sng" dirty="0">
                <a:latin typeface="Calibri"/>
                <a:cs typeface="Calibri"/>
              </a:rPr>
              <a:t> January 2021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L.O: To edit and improve.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/>
                <a:cs typeface="Calibri"/>
              </a:rPr>
              <a:t>C: Explanation Text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We are going to edit and improve an explanation text of how to make a mummy!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Let’s recap the key features of an explanation text….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Try your best to remember the features because we are going to try and spot them in a minute!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431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3791" y="513093"/>
            <a:ext cx="10855753" cy="1356360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  <a:t>These are our key features of an explanation text. </a:t>
            </a:r>
            <a:br>
              <a:rPr lang="en-GB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7478" y="3429000"/>
            <a:ext cx="3457870" cy="30811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EF76AA-7C19-4EAA-AC72-3638511BB8E7}"/>
              </a:ext>
            </a:extLst>
          </p:cNvPr>
          <p:cNvSpPr txBox="1"/>
          <p:nvPr/>
        </p:nvSpPr>
        <p:spPr>
          <a:xfrm>
            <a:off x="3048828" y="3244334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BCE107-21FB-4123-9515-8C702EC6CECF}"/>
              </a:ext>
            </a:extLst>
          </p:cNvPr>
          <p:cNvSpPr txBox="1"/>
          <p:nvPr/>
        </p:nvSpPr>
        <p:spPr>
          <a:xfrm>
            <a:off x="867397" y="1274564"/>
            <a:ext cx="4356238" cy="5109091"/>
          </a:xfrm>
          <a:prstGeom prst="rect">
            <a:avLst/>
          </a:prstGeom>
          <a:noFill/>
          <a:ln w="57150">
            <a:solidFill>
              <a:srgbClr val="00B0F0"/>
            </a:solidFill>
            <a:prstDash val="sysDot"/>
          </a:ln>
        </p:spPr>
        <p:txBody>
          <a:bodyPr wrap="square">
            <a:spAutoFit/>
          </a:bodyPr>
          <a:lstStyle/>
          <a:p>
            <a:pPr marL="285750" indent="-285750"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Title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Opening Paragraph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Chronological order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</a:rPr>
              <a:t>Clear Stages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Technical vocabulary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Diagrams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Conclusion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Time 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Cause and effect conjunctions</a:t>
            </a:r>
            <a:r>
              <a:rPr lang="en-US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Present tense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4F2D89A-B9F8-456B-BA85-B07FA14B03C0}"/>
              </a:ext>
            </a:extLst>
          </p:cNvPr>
          <p:cNvSpPr txBox="1">
            <a:spLocks/>
          </p:cNvSpPr>
          <p:nvPr/>
        </p:nvSpPr>
        <p:spPr>
          <a:xfrm>
            <a:off x="5708374" y="1740863"/>
            <a:ext cx="5393635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Are you confident that your work includes these features?</a:t>
            </a:r>
            <a:br>
              <a:rPr lang="en-GB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883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106" y="250636"/>
            <a:ext cx="9533848" cy="135636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Editing and Improving – Live Modelling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416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723" y="350027"/>
            <a:ext cx="9533848" cy="135636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Your Turn!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39" y="2832158"/>
            <a:ext cx="4034816" cy="3595294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6813D58-36B9-4841-8F68-A5D2E6A6BCB6}"/>
              </a:ext>
            </a:extLst>
          </p:cNvPr>
          <p:cNvSpPr txBox="1">
            <a:spLocks/>
          </p:cNvSpPr>
          <p:nvPr/>
        </p:nvSpPr>
        <p:spPr>
          <a:xfrm>
            <a:off x="450880" y="1357192"/>
            <a:ext cx="9533848" cy="50702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Please use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Book on Book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edit and improve your explanation text!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You can use: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Tx/>
              <a:buChar char="-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Checklist</a:t>
            </a:r>
          </a:p>
          <a:p>
            <a:pPr marL="571500" indent="-571500">
              <a:buFontTx/>
              <a:buChar char="-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Dictionaries</a:t>
            </a:r>
          </a:p>
          <a:p>
            <a:pPr marL="571500" indent="-571500">
              <a:buFontTx/>
              <a:buChar char="-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Previous work</a:t>
            </a:r>
          </a:p>
          <a:p>
            <a:pPr marL="571500" indent="-571500">
              <a:buFontTx/>
              <a:buChar char="-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Marking Codes on your desks</a:t>
            </a:r>
          </a:p>
        </p:txBody>
      </p:sp>
    </p:spTree>
    <p:extLst>
      <p:ext uri="{BB962C8B-B14F-4D97-AF65-F5344CB8AC3E}">
        <p14:creationId xmlns:p14="http://schemas.microsoft.com/office/powerpoint/2010/main" val="3824198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044" y="558748"/>
            <a:ext cx="10674086" cy="135636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final step!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8900" y="3040879"/>
            <a:ext cx="4034816" cy="3595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72CDEA-C64A-4443-A53B-28EBDCE8D5F0}"/>
              </a:ext>
            </a:extLst>
          </p:cNvPr>
          <p:cNvSpPr txBox="1"/>
          <p:nvPr/>
        </p:nvSpPr>
        <p:spPr>
          <a:xfrm>
            <a:off x="358284" y="1471263"/>
            <a:ext cx="884535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 rtl="0" fontAlgn="base">
              <a:buFontTx/>
              <a:buChar char="-"/>
            </a:pPr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Can you </a:t>
            </a:r>
            <a:r>
              <a:rPr lang="en-GB" sz="48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stick your detailed labelled diagrams 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 the correct place to finish off your incredible explanation texts?</a:t>
            </a:r>
            <a:endParaRPr lang="en-GB" sz="4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01649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82A229-666C-4027-BE17-AA958211FF8A}">
  <ds:schemaRefs>
    <ds:schemaRef ds:uri="http://schemas.microsoft.com/office/2006/metadata/properties"/>
    <ds:schemaRef ds:uri="http://purl.org/dc/terms/"/>
    <ds:schemaRef ds:uri="933c73ff-1f47-478d-836a-52d41c4c8390"/>
    <ds:schemaRef ds:uri="http://schemas.microsoft.com/office/2006/documentManagement/types"/>
    <ds:schemaRef ds:uri="b7193443-4924-4c98-83f1-322a08f13154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1682083-8843-4AA5-888D-3095AF3B32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2B2AF9-B10A-4977-AF2A-3734E2BC20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125</TotalTime>
  <Words>187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Corbel</vt:lpstr>
      <vt:lpstr>Segoe UI</vt:lpstr>
      <vt:lpstr>Times New Roman</vt:lpstr>
      <vt:lpstr>Basis</vt:lpstr>
      <vt:lpstr>Thursday 7th and Friday 8th January 2021 L.O: To edit and improve. C: Explanation Text </vt:lpstr>
      <vt:lpstr>Let’s recap the key features of an explanation text…. </vt:lpstr>
      <vt:lpstr>These are our key features of an explanation text.  </vt:lpstr>
      <vt:lpstr>Editing and Improving – Live Modelling </vt:lpstr>
      <vt:lpstr>Your Turn!  </vt:lpstr>
      <vt:lpstr>The final step!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1st December 2020 L.O: To identify key features. C: Explanation Text</dc:title>
  <dc:creator>alice watton</dc:creator>
  <cp:lastModifiedBy>Alice</cp:lastModifiedBy>
  <cp:revision>20</cp:revision>
  <dcterms:created xsi:type="dcterms:W3CDTF">2020-11-22T19:35:26Z</dcterms:created>
  <dcterms:modified xsi:type="dcterms:W3CDTF">2021-01-03T14:40:17Z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