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66" autoAdjust="0"/>
    <p:restoredTop sz="94660"/>
  </p:normalViewPr>
  <p:slideViewPr>
    <p:cSldViewPr snapToGrid="0">
      <p:cViewPr varScale="1">
        <p:scale>
          <a:sx n="66" d="100"/>
          <a:sy n="66" d="100"/>
        </p:scale>
        <p:origin x="8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106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368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291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291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142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328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68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53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589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952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255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F95C5-CF7A-48FC-997D-0FE4E384E833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2C81F-D7CF-4101-995F-B581B7B4D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058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781" y="367906"/>
            <a:ext cx="10202779" cy="61677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Following on from last week’s learning. We would like you to make a list of abstract nouns.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Let’s brush up on our knowledge of nouns: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Common nouns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the general names for people, places and things that you can see/touch/taste/smell </a:t>
            </a:r>
            <a:r>
              <a:rPr lang="en-GB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e.g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ball, table, grass, pony, child.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Proper nouns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special names starting with capital letters e.g. Sarah, New York, Dr Foster.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Collective nouns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 word for a group of animals, people or things e.g. gang, swarm, crowd, flock.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Abstract nouns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something that exists but you cannot see/hear/touch e.g. love, dream, fear, hope.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would like you to create your very own list of </a:t>
            </a:r>
            <a:r>
              <a:rPr lang="en-GB" sz="28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abstract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nouns</a:t>
            </a:r>
            <a:r>
              <a:rPr lang="en-GB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37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522"/>
    </mc:Choice>
    <mc:Fallback>
      <p:transition spd="slow" advTm="64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05314" y="674569"/>
            <a:ext cx="9666972" cy="4307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an example: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3200" b="1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Happy feelings</a:t>
            </a: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hope, love, joy, friendship, happiness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3200" b="1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Sad feelings</a:t>
            </a: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regret, pain, suffering, depressed, doom, </a:t>
            </a: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dread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3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your own list and think about which words you would like to use when you come to writing your poem.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0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24"/>
    </mc:Choice>
    <mc:Fallback>
      <p:transition spd="slow" advTm="21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160</Words>
  <Application>Microsoft Office PowerPoint</Application>
  <PresentationFormat>Widescreen</PresentationFormat>
  <Paragraphs>13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2</cp:revision>
  <dcterms:created xsi:type="dcterms:W3CDTF">2021-02-04T17:57:15Z</dcterms:created>
  <dcterms:modified xsi:type="dcterms:W3CDTF">2021-02-06T15:31:20Z</dcterms:modified>
</cp:coreProperties>
</file>