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2" r:id="rId6"/>
    <p:sldId id="257" r:id="rId7"/>
    <p:sldId id="258" r:id="rId8"/>
    <p:sldId id="259" r:id="rId9"/>
    <p:sldId id="260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7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77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6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461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1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666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2161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609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31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497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681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F80CF-7434-4DC8-B5DF-A52F087BB292}" type="datetimeFigureOut">
              <a:rPr lang="en-GB" smtClean="0"/>
              <a:t>27/11/2021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D54E3-AAFD-4EF9-AB71-3BDF9559C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5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41791" y="2967335"/>
            <a:ext cx="97084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Watch the video </a:t>
            </a:r>
            <a:r>
              <a:rPr 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before beginning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2595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099" y="228153"/>
            <a:ext cx="8973802" cy="64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80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95010" y="192051"/>
            <a:ext cx="7683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Non-chronological Reports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Thinking Melly by yobutakei on DeviantA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095" y="3465095"/>
            <a:ext cx="3509984" cy="3537284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272715" y="1363579"/>
            <a:ext cx="6882063" cy="3384884"/>
          </a:xfrm>
          <a:prstGeom prst="cloudCallout">
            <a:avLst>
              <a:gd name="adj1" fmla="val 81498"/>
              <a:gd name="adj2" fmla="val 5254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Have a think!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HfW cursive bold" panose="00000500000000000000" pitchFamily="2" charset="0"/>
            </a:endParaRPr>
          </a:p>
          <a:p>
            <a:pPr algn="ctr"/>
            <a:r>
              <a:rPr lang="en-GB" sz="32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Are you currently reading one?</a:t>
            </a:r>
            <a:endParaRPr lang="en-GB" sz="3200" dirty="0">
              <a:solidFill>
                <a:schemeClr val="tx1"/>
              </a:solidFill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769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658" y="965187"/>
            <a:ext cx="7131487" cy="507635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30658" y="6041540"/>
            <a:ext cx="81902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https://www.oxfordowl.co.uk/for-home/library-page/?query=Colour+Codes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582522" y="192051"/>
            <a:ext cx="55082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Here is an example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6936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inking Melly by yobutakei on DeviantAr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0095" y="3465095"/>
            <a:ext cx="3509984" cy="3537284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272715" y="1363579"/>
            <a:ext cx="6882063" cy="3384884"/>
          </a:xfrm>
          <a:prstGeom prst="cloudCallout">
            <a:avLst>
              <a:gd name="adj1" fmla="val 81498"/>
              <a:gd name="adj2" fmla="val 5254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HfW cursive bold" panose="00000500000000000000" pitchFamily="2" charset="0"/>
              </a:rPr>
              <a:t>Who thinks they might be reading one now?</a:t>
            </a:r>
            <a:endParaRPr lang="en-GB" sz="3200" dirty="0">
              <a:solidFill>
                <a:schemeClr val="tx1"/>
              </a:solidFill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932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736" y="2271693"/>
            <a:ext cx="2354769" cy="30401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1450" y="3411118"/>
            <a:ext cx="2365598" cy="30062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0737" y="3548447"/>
            <a:ext cx="2151714" cy="28689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8683" y="2762654"/>
            <a:ext cx="2082054" cy="27191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5905" y="278581"/>
            <a:ext cx="112930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do all of these types of texts have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 common?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323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1882" y="192051"/>
            <a:ext cx="1115093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 the features of this type of text are hidden in the Word Search.</a:t>
            </a:r>
          </a:p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find them all?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236" y="2315709"/>
            <a:ext cx="6597914" cy="437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5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859FF58-7E27-401C-A88E-7ACA71C161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5AD5DF-0220-4B5D-9D22-7D329092A9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D2BBD8-1FFB-423E-A42F-08B89DFED81C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933c73ff-1f47-478d-836a-52d41c4c8390"/>
    <ds:schemaRef ds:uri="http://purl.org/dc/terms/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68</Words>
  <Application>Microsoft Office PowerPoint</Application>
  <PresentationFormat>Widescreen</PresentationFormat>
  <Paragraphs>12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HfW cursive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4</cp:revision>
  <dcterms:created xsi:type="dcterms:W3CDTF">2021-11-27T15:53:18Z</dcterms:created>
  <dcterms:modified xsi:type="dcterms:W3CDTF">2021-11-27T19:30:10Z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