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8107" y="3930555"/>
            <a:ext cx="9990162" cy="197310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*to understand how beliefs are conveyed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*to reflect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33819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836" y="395785"/>
            <a:ext cx="4735774" cy="6114197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have you learned about religious symbols at Christmas?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different ways can they be presented?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 words/stories, in artwork, in songs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Image result for nativity sc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947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50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are going to design your own piece of artwork which symbolises what Christmas means to Christians.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doesn’t have to be a drawing! It could be a stained class window for a church, or a Christmas decoration – you can be creative!</a:t>
            </a:r>
          </a:p>
        </p:txBody>
      </p:sp>
    </p:spTree>
    <p:extLst>
      <p:ext uri="{BB962C8B-B14F-4D97-AF65-F5344CB8AC3E}">
        <p14:creationId xmlns:p14="http://schemas.microsoft.com/office/powerpoint/2010/main" val="795154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hristmas stained glass window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22"/>
          <a:stretch/>
        </p:blipFill>
        <p:spPr bwMode="auto">
          <a:xfrm>
            <a:off x="1" y="0"/>
            <a:ext cx="3536802" cy="418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hristmas stained glass windo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03" y="0"/>
            <a:ext cx="3048721" cy="418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hristmas stained glass windows angel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61"/>
          <a:stretch/>
        </p:blipFill>
        <p:spPr bwMode="auto">
          <a:xfrm>
            <a:off x="6585525" y="0"/>
            <a:ext cx="3536801" cy="418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hristmas religious drawing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5" b="9036"/>
          <a:stretch/>
        </p:blipFill>
        <p:spPr bwMode="auto">
          <a:xfrm>
            <a:off x="0" y="4189863"/>
            <a:ext cx="2728745" cy="266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christmas religious drawing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32"/>
          <a:stretch/>
        </p:blipFill>
        <p:spPr bwMode="auto">
          <a:xfrm>
            <a:off x="2728745" y="4194794"/>
            <a:ext cx="3071554" cy="266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christmas religious card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5"/>
          <a:stretch/>
        </p:blipFill>
        <p:spPr bwMode="auto">
          <a:xfrm>
            <a:off x="9727656" y="3057098"/>
            <a:ext cx="2464343" cy="380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christmas religious art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3" t="8171" r="8154" b="11517"/>
          <a:stretch/>
        </p:blipFill>
        <p:spPr bwMode="auto">
          <a:xfrm>
            <a:off x="5800299" y="3953736"/>
            <a:ext cx="3927356" cy="290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christmas religious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4923" y="0"/>
            <a:ext cx="2467077" cy="305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649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1098" y="3530754"/>
            <a:ext cx="8915400" cy="299287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artwork are you going to create?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religious symbols are you going to include? How?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will your artwork show the meaning of Christmas? </a:t>
            </a:r>
          </a:p>
        </p:txBody>
      </p:sp>
      <p:pic>
        <p:nvPicPr>
          <p:cNvPr id="1026" name="Picture 2" descr="Thinking Animation Clipart clipart | Thinking emoticon, Emoticon, Funny  faces pictures">
            <a:extLst>
              <a:ext uri="{FF2B5EF4-FFF2-40B4-BE49-F238E27FC236}">
                <a16:creationId xmlns:a16="http://schemas.microsoft.com/office/drawing/2014/main" id="{759EB5ED-D260-4467-AD8D-8231A1C46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35115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62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887510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Create your own piece of artwork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on a piece of paper/card which symbolises what Christmas means to Christians. 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Label the symbols you have used.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have you chosen to include these symbols in your artwork?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Create your own piece of artwork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on a piece of paper/card which symbolises what Christmas means to Christians.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Explain the symbols you have used and why they are important.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you think it is important for people to be able to express their ideas and beliefs in different ways? Why? 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Create your own piece of artwork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on a piece of paper/card </a:t>
                      </a:r>
                      <a:r>
                        <a:rPr lang="en-GB" sz="1600" b="0" i="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which symbolises 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what Christmas means to Christians.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Explain the symbols you have used and why they are important.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you think it is important for people to be able to express their ideas and beliefs in a wide variety of ways? Why? 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1600" b="1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2205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</TotalTime>
  <Words>286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26th November 2019</dc:title>
  <dc:creator>Emily Fenner</dc:creator>
  <cp:lastModifiedBy>Emily Fenner</cp:lastModifiedBy>
  <cp:revision>6</cp:revision>
  <dcterms:created xsi:type="dcterms:W3CDTF">2019-11-21T13:42:25Z</dcterms:created>
  <dcterms:modified xsi:type="dcterms:W3CDTF">2020-11-20T07:49:35Z</dcterms:modified>
</cp:coreProperties>
</file>