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84"/>
  </p:normalViewPr>
  <p:slideViewPr>
    <p:cSldViewPr snapToGrid="0" snapToObjects="1">
      <p:cViewPr varScale="1">
        <p:scale>
          <a:sx n="90" d="100"/>
          <a:sy n="90" d="100"/>
        </p:scale>
        <p:origin x="232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30179-ED29-A54B-8A30-2D7AA62D3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7888B-DC75-2647-8B4A-31310F996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CDC1DD-34C9-0744-ACF5-6C5CFA27B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7D75F-34F6-3E4B-BDFE-5A067919E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180C3-193E-1849-A1BD-91EB4E225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90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54D95-A9B3-4340-9BD2-A5137EFA1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9FF663-44B8-B547-8EC9-188BE2CA3C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0A9C7C-E279-864D-846D-9C30A72A1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2C8B95-DF77-C849-953C-0EFE11AFE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D1AB3-1F86-DF4D-BF2B-6813FD6A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017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B17F3-CEDC-C846-A918-A99CD6FA4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14F1DA-4B87-4D47-94C3-2854421B9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E28206-9AFC-3045-ACF2-03C5C315F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34A81-843E-EC4C-A015-BAE45CA89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3AF65-10F2-6E46-95A1-DC5FC4571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857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3925B-1ED7-8943-9F17-3A582B6CC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10523-16A1-E74A-928D-58C11A30DC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9B092A-9139-A64D-981C-A1CBB6D673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77C522-B3DA-6046-9E84-CBE7C47EA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E4468F-3A44-BB45-8018-4355B903F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3689D7-306D-2940-8904-6A57C9C80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25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1634A-FD90-6E4B-AC49-55A89F1E5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2D80E3-9AB4-CD45-BA32-0BD38E41D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E30996-BB30-DD4F-81B7-5F42EB9DB4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2BB8E2-000F-7148-8AFF-46801E180D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79FD3E-333A-A944-AFA8-5723D7B873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402E63-DE6B-DE4F-9CD6-D8D3EDF3C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EDB93-843A-D44D-9038-EA5985F67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8A28E2-14D9-894F-9D83-FBB905510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019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05820-A30A-A947-BDDF-1C6E671BF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381ADE-6426-3744-9629-138FCE2DE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689032-4678-1341-B774-1A1D6EE48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DD0650-A37A-094B-ACB3-2374AEA61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964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08CEAD-83B1-894E-9B9D-CD550B70A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0CB85F-3765-384E-A969-5B15600E3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BE5F6D-0D61-0B47-8A68-E0BE15AE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123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9E66F-4591-EB45-B181-ABFD7AD52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B5F34-B95C-D843-8C73-D457027AD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5D9ECB-59C0-DB45-8509-99B8AD5A7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E5035A-4E00-9D4B-8D5A-6C8472526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C46B9C-F2B4-9147-BFDB-9401D920D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D3F15-D844-7D41-B8D6-5ED4CD256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881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73ADA-658A-174A-BA75-76EB67305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B420D8-9B64-6F43-9567-799A3128E2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A6845-9935-4E47-9955-DA7D197857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C7D01A-FF0D-A747-878B-43F009BEC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FE2797-7319-CD43-9DBD-7A1F6DA01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67426A-E6D1-374E-B9FC-6DCCE024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73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E1CFA-9418-0D42-8FB5-481242F85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31C766-06D1-7C4A-B3AF-5A25670AB5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01633-F49F-C640-BBA1-AE672C36F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6DB37-CD09-ED41-90C1-D4E09BAB8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9C027-BB0E-0548-8AA8-F7DE1CB91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928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31979B-45D4-8042-9210-9C5C7A65B9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BE0CBE-272F-5243-82D7-542C4BC41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B1B89-DF7E-3844-8FBB-859BDCE99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3B364A-8A8B-CF4E-9ACD-7A58F36E7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E7D32-582F-FD4F-BB1C-68B75F0EB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407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ED37B9-92DA-134F-8AD1-8710FCD72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22EC7E-87F7-EB43-B480-3B70D26E2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05D4A-8EC6-B84A-9C5C-85EAEAD6A8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07EE5-E459-4D4F-9669-4F305C75F4FA}" type="datetimeFigureOut">
              <a:rPr lang="en-US" smtClean="0"/>
              <a:t>2/27/22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7B6D4-1C3B-E945-8AE5-3040E59FDB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F0DF8-E0E1-A245-B27A-E706C0D700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85E66-F1C7-DD42-91B3-0D93419E87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947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5" Type="http://schemas.microsoft.com/office/2007/relationships/media" Target="../media/media4.m4a"/><Relationship Id="rId4" Type="http://schemas.openxmlformats.org/officeDocument/2006/relationships/audio" Target="../media/media3.m4a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6.m4a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F30F12D2-7E6B-3E44-935A-92AADCE5D58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0"/>
            <a:ext cx="4486275" cy="6700838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ABDBC8D-6A53-7842-B08C-7B915A0582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78547" y="2616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71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617AC9-160D-9A49-B131-9221B368A9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6413" y="780999"/>
            <a:ext cx="6311900" cy="5296001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A2A5473-5E00-1149-8546-DE45845170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185988" y="1379537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A3ED23B-27EF-5F43-98D4-7BE7202E67B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185988" y="2616199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6A1A14C-B8C5-0F48-880D-4F7AE7763DF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185988" y="40370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58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86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6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77B217C-6113-9641-BE87-F540404869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8761" y="1776412"/>
            <a:ext cx="6474478" cy="3081338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B329798-657A-4C4E-9F6B-01813D73AF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46250" y="1550988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857D328-4E5E-C643-94C9-EF32ADE5381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4625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690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9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Macintosh PowerPoint</Application>
  <PresentationFormat>Widescreen</PresentationFormat>
  <Paragraphs>0</Paragraphs>
  <Slides>3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Bailey</dc:creator>
  <cp:lastModifiedBy>Rebecca Bailey</cp:lastModifiedBy>
  <cp:revision>1</cp:revision>
  <dcterms:created xsi:type="dcterms:W3CDTF">2022-02-27T20:17:47Z</dcterms:created>
  <dcterms:modified xsi:type="dcterms:W3CDTF">2022-02-27T20:28:59Z</dcterms:modified>
</cp:coreProperties>
</file>