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54" r:id="rId2"/>
    <p:sldId id="355" r:id="rId3"/>
    <p:sldId id="263" r:id="rId4"/>
    <p:sldId id="258" r:id="rId5"/>
    <p:sldId id="261" r:id="rId6"/>
    <p:sldId id="259" r:id="rId7"/>
    <p:sldId id="260" r:id="rId8"/>
    <p:sldId id="356" r:id="rId9"/>
    <p:sldId id="357" r:id="rId10"/>
    <p:sldId id="358" r:id="rId11"/>
    <p:sldId id="359" r:id="rId12"/>
    <p:sldId id="362" r:id="rId13"/>
    <p:sldId id="360" r:id="rId14"/>
    <p:sldId id="36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0EF247-53AC-446F-BCF2-6CA3ED38A32F}" v="927" dt="2021-11-14T21:03:40.6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2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 levens" userId="e03c8c490b5fe3ce" providerId="LiveId" clId="{A60EF247-53AC-446F-BCF2-6CA3ED38A32F}"/>
    <pc:docChg chg="modSld">
      <pc:chgData name="richard levens" userId="e03c8c490b5fe3ce" providerId="LiveId" clId="{A60EF247-53AC-446F-BCF2-6CA3ED38A32F}" dt="2021-11-14T21:03:40.614" v="927" actId="20577"/>
      <pc:docMkLst>
        <pc:docMk/>
      </pc:docMkLst>
      <pc:sldChg chg="modSp">
        <pc:chgData name="richard levens" userId="e03c8c490b5fe3ce" providerId="LiveId" clId="{A60EF247-53AC-446F-BCF2-6CA3ED38A32F}" dt="2021-11-14T21:03:40.614" v="927" actId="20577"/>
        <pc:sldMkLst>
          <pc:docMk/>
          <pc:sldMk cId="0" sldId="258"/>
        </pc:sldMkLst>
        <pc:spChg chg="mod">
          <ac:chgData name="richard levens" userId="e03c8c490b5fe3ce" providerId="LiveId" clId="{A60EF247-53AC-446F-BCF2-6CA3ED38A32F}" dt="2021-11-14T21:03:40.614" v="927" actId="20577"/>
          <ac:spMkLst>
            <pc:docMk/>
            <pc:sldMk cId="0" sldId="258"/>
            <ac:spMk id="4100" creationId="{1638981F-515F-406C-A6D6-5277CB818254}"/>
          </ac:spMkLst>
        </pc:spChg>
      </pc:sldChg>
      <pc:sldChg chg="modSp">
        <pc:chgData name="richard levens" userId="e03c8c490b5fe3ce" providerId="LiveId" clId="{A60EF247-53AC-446F-BCF2-6CA3ED38A32F}" dt="2021-11-14T21:00:53.346" v="896" actId="1076"/>
        <pc:sldMkLst>
          <pc:docMk/>
          <pc:sldMk cId="0" sldId="259"/>
        </pc:sldMkLst>
        <pc:spChg chg="mod">
          <ac:chgData name="richard levens" userId="e03c8c490b5fe3ce" providerId="LiveId" clId="{A60EF247-53AC-446F-BCF2-6CA3ED38A32F}" dt="2021-11-14T21:00:53.346" v="896" actId="1076"/>
          <ac:spMkLst>
            <pc:docMk/>
            <pc:sldMk cId="0" sldId="259"/>
            <ac:spMk id="5124" creationId="{102136D0-5385-4A48-8E2F-C0FD1B5D47C3}"/>
          </ac:spMkLst>
        </pc:spChg>
      </pc:sldChg>
      <pc:sldChg chg="modSp mod">
        <pc:chgData name="richard levens" userId="e03c8c490b5fe3ce" providerId="LiveId" clId="{A60EF247-53AC-446F-BCF2-6CA3ED38A32F}" dt="2021-11-14T21:01:49.596" v="910" actId="1076"/>
        <pc:sldMkLst>
          <pc:docMk/>
          <pc:sldMk cId="0" sldId="260"/>
        </pc:sldMkLst>
        <pc:spChg chg="mod">
          <ac:chgData name="richard levens" userId="e03c8c490b5fe3ce" providerId="LiveId" clId="{A60EF247-53AC-446F-BCF2-6CA3ED38A32F}" dt="2021-11-14T21:01:49.596" v="910" actId="1076"/>
          <ac:spMkLst>
            <pc:docMk/>
            <pc:sldMk cId="0" sldId="260"/>
            <ac:spMk id="6147" creationId="{C0D6A7F7-3360-49BF-9100-07F09F63E9D0}"/>
          </ac:spMkLst>
        </pc:spChg>
        <pc:picChg chg="mod">
          <ac:chgData name="richard levens" userId="e03c8c490b5fe3ce" providerId="LiveId" clId="{A60EF247-53AC-446F-BCF2-6CA3ED38A32F}" dt="2021-11-14T21:01:10.443" v="901" actId="1076"/>
          <ac:picMkLst>
            <pc:docMk/>
            <pc:sldMk cId="0" sldId="260"/>
            <ac:picMk id="6179" creationId="{00AB5703-6FAC-4EFF-A74A-E188413A38A8}"/>
          </ac:picMkLst>
        </pc:picChg>
        <pc:picChg chg="mod">
          <ac:chgData name="richard levens" userId="e03c8c490b5fe3ce" providerId="LiveId" clId="{A60EF247-53AC-446F-BCF2-6CA3ED38A32F}" dt="2021-11-14T21:01:18.998" v="903" actId="1076"/>
          <ac:picMkLst>
            <pc:docMk/>
            <pc:sldMk cId="0" sldId="260"/>
            <ac:picMk id="6183" creationId="{32250DCA-E0C4-439E-9311-D6A58C98D1E1}"/>
          </ac:picMkLst>
        </pc:picChg>
        <pc:picChg chg="mod">
          <ac:chgData name="richard levens" userId="e03c8c490b5fe3ce" providerId="LiveId" clId="{A60EF247-53AC-446F-BCF2-6CA3ED38A32F}" dt="2021-11-14T21:01:28.839" v="906" actId="1076"/>
          <ac:picMkLst>
            <pc:docMk/>
            <pc:sldMk cId="0" sldId="260"/>
            <ac:picMk id="6185" creationId="{CDF799CE-73D4-4ED2-B84E-B5D7FCCF4970}"/>
          </ac:picMkLst>
        </pc:picChg>
        <pc:picChg chg="mod">
          <ac:chgData name="richard levens" userId="e03c8c490b5fe3ce" providerId="LiveId" clId="{A60EF247-53AC-446F-BCF2-6CA3ED38A32F}" dt="2021-11-14T21:01:21.513" v="904" actId="1076"/>
          <ac:picMkLst>
            <pc:docMk/>
            <pc:sldMk cId="0" sldId="260"/>
            <ac:picMk id="6187" creationId="{6A8F2531-1FBA-4407-B982-07E1AFA4CB4D}"/>
          </ac:picMkLst>
        </pc:picChg>
        <pc:picChg chg="mod">
          <ac:chgData name="richard levens" userId="e03c8c490b5fe3ce" providerId="LiveId" clId="{A60EF247-53AC-446F-BCF2-6CA3ED38A32F}" dt="2021-11-14T21:01:16.108" v="902" actId="1076"/>
          <ac:picMkLst>
            <pc:docMk/>
            <pc:sldMk cId="0" sldId="260"/>
            <ac:picMk id="6189" creationId="{517A6E16-B634-4666-9A80-C55FA538B023}"/>
          </ac:picMkLst>
        </pc:picChg>
        <pc:picChg chg="mod">
          <ac:chgData name="richard levens" userId="e03c8c490b5fe3ce" providerId="LiveId" clId="{A60EF247-53AC-446F-BCF2-6CA3ED38A32F}" dt="2021-11-14T21:01:31.957" v="907" actId="1076"/>
          <ac:picMkLst>
            <pc:docMk/>
            <pc:sldMk cId="0" sldId="260"/>
            <ac:picMk id="6192" creationId="{00A235CF-AD78-4199-9967-B198E2A0C146}"/>
          </ac:picMkLst>
        </pc:picChg>
        <pc:picChg chg="mod">
          <ac:chgData name="richard levens" userId="e03c8c490b5fe3ce" providerId="LiveId" clId="{A60EF247-53AC-446F-BCF2-6CA3ED38A32F}" dt="2021-11-14T21:01:25.778" v="905" actId="1076"/>
          <ac:picMkLst>
            <pc:docMk/>
            <pc:sldMk cId="0" sldId="260"/>
            <ac:picMk id="6193" creationId="{0E586AE0-2A93-4723-83A4-3638A33A5B78}"/>
          </ac:picMkLst>
        </pc:picChg>
      </pc:sldChg>
      <pc:sldChg chg="delSp modSp modAnim">
        <pc:chgData name="richard levens" userId="e03c8c490b5fe3ce" providerId="LiveId" clId="{A60EF247-53AC-446F-BCF2-6CA3ED38A32F}" dt="2021-11-14T21:03:25.864" v="925" actId="20577"/>
        <pc:sldMkLst>
          <pc:docMk/>
          <pc:sldMk cId="0" sldId="261"/>
        </pc:sldMkLst>
        <pc:spChg chg="mod">
          <ac:chgData name="richard levens" userId="e03c8c490b5fe3ce" providerId="LiveId" clId="{A60EF247-53AC-446F-BCF2-6CA3ED38A32F}" dt="2021-11-14T21:03:25.864" v="925" actId="20577"/>
          <ac:spMkLst>
            <pc:docMk/>
            <pc:sldMk cId="0" sldId="261"/>
            <ac:spMk id="7187" creationId="{09756549-8606-48D7-8E2A-0AE67C70E72A}"/>
          </ac:spMkLst>
        </pc:spChg>
        <pc:picChg chg="mod">
          <ac:chgData name="richard levens" userId="e03c8c490b5fe3ce" providerId="LiveId" clId="{A60EF247-53AC-446F-BCF2-6CA3ED38A32F}" dt="2021-11-14T20:59:26.789" v="601" actId="1076"/>
          <ac:picMkLst>
            <pc:docMk/>
            <pc:sldMk cId="0" sldId="261"/>
            <ac:picMk id="7172" creationId="{3CBEFB09-22F2-4573-904E-74B8048A5C02}"/>
          </ac:picMkLst>
        </pc:picChg>
        <pc:picChg chg="del">
          <ac:chgData name="richard levens" userId="e03c8c490b5fe3ce" providerId="LiveId" clId="{A60EF247-53AC-446F-BCF2-6CA3ED38A32F}" dt="2021-11-14T20:59:18.360" v="597" actId="478"/>
          <ac:picMkLst>
            <pc:docMk/>
            <pc:sldMk cId="0" sldId="261"/>
            <ac:picMk id="7178" creationId="{BDB61C93-73D0-4285-BE21-1C8424B23081}"/>
          </ac:picMkLst>
        </pc:picChg>
        <pc:picChg chg="mod">
          <ac:chgData name="richard levens" userId="e03c8c490b5fe3ce" providerId="LiveId" clId="{A60EF247-53AC-446F-BCF2-6CA3ED38A32F}" dt="2021-11-14T20:59:20.282" v="598" actId="1076"/>
          <ac:picMkLst>
            <pc:docMk/>
            <pc:sldMk cId="0" sldId="261"/>
            <ac:picMk id="7180" creationId="{3814E0D2-FB38-4337-A0E4-13D2BB42D09D}"/>
          </ac:picMkLst>
        </pc:picChg>
        <pc:picChg chg="mod">
          <ac:chgData name="richard levens" userId="e03c8c490b5fe3ce" providerId="LiveId" clId="{A60EF247-53AC-446F-BCF2-6CA3ED38A32F}" dt="2021-11-14T20:59:44.502" v="606" actId="1076"/>
          <ac:picMkLst>
            <pc:docMk/>
            <pc:sldMk cId="0" sldId="261"/>
            <ac:picMk id="7182" creationId="{C2057939-3AD7-498A-9695-EAE794EF5D59}"/>
          </ac:picMkLst>
        </pc:picChg>
        <pc:picChg chg="del mod">
          <ac:chgData name="richard levens" userId="e03c8c490b5fe3ce" providerId="LiveId" clId="{A60EF247-53AC-446F-BCF2-6CA3ED38A32F}" dt="2021-11-14T20:59:29.257" v="603" actId="478"/>
          <ac:picMkLst>
            <pc:docMk/>
            <pc:sldMk cId="0" sldId="261"/>
            <ac:picMk id="7184" creationId="{57444ECB-C1BD-4E2F-9907-676EC6B0645B}"/>
          </ac:picMkLst>
        </pc:picChg>
        <pc:picChg chg="mod">
          <ac:chgData name="richard levens" userId="e03c8c490b5fe3ce" providerId="LiveId" clId="{A60EF247-53AC-446F-BCF2-6CA3ED38A32F}" dt="2021-11-14T20:59:22.172" v="599" actId="1076"/>
          <ac:picMkLst>
            <pc:docMk/>
            <pc:sldMk cId="0" sldId="261"/>
            <ac:picMk id="7186" creationId="{42773A84-D6F4-4DE3-8EEB-79A01EC2C5CA}"/>
          </ac:picMkLst>
        </pc:picChg>
        <pc:picChg chg="mod">
          <ac:chgData name="richard levens" userId="e03c8c490b5fe3ce" providerId="LiveId" clId="{A60EF247-53AC-446F-BCF2-6CA3ED38A32F}" dt="2021-11-14T20:59:24.165" v="600" actId="1076"/>
          <ac:picMkLst>
            <pc:docMk/>
            <pc:sldMk cId="0" sldId="261"/>
            <ac:picMk id="7189" creationId="{A7A8334B-EDB2-407C-94B6-B837B58448CA}"/>
          </ac:picMkLst>
        </pc:picChg>
      </pc:sldChg>
      <pc:sldChg chg="modSp">
        <pc:chgData name="richard levens" userId="e03c8c490b5fe3ce" providerId="LiveId" clId="{A60EF247-53AC-446F-BCF2-6CA3ED38A32F}" dt="2021-11-14T20:55:56.420" v="446" actId="403"/>
        <pc:sldMkLst>
          <pc:docMk/>
          <pc:sldMk cId="0" sldId="263"/>
        </pc:sldMkLst>
        <pc:spChg chg="mod">
          <ac:chgData name="richard levens" userId="e03c8c490b5fe3ce" providerId="LiveId" clId="{A60EF247-53AC-446F-BCF2-6CA3ED38A32F}" dt="2021-11-14T20:55:56.420" v="446" actId="403"/>
          <ac:spMkLst>
            <pc:docMk/>
            <pc:sldMk cId="0" sldId="263"/>
            <ac:spMk id="9220" creationId="{50239420-6454-4ADD-B2B1-F19008CD89F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F653-BFDA-475F-BD94-CF231E2CAE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A0971FC-A64F-4490-8740-30703E4D73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FD3B1B-891D-4CD0-A70B-B23FD4703378}"/>
              </a:ext>
            </a:extLst>
          </p:cNvPr>
          <p:cNvSpPr>
            <a:spLocks noGrp="1"/>
          </p:cNvSpPr>
          <p:nvPr>
            <p:ph type="dt" sz="half" idx="10"/>
          </p:nvPr>
        </p:nvSpPr>
        <p:spPr/>
        <p:txBody>
          <a:bodyPr/>
          <a:lstStyle/>
          <a:p>
            <a:fld id="{7B4511AE-5600-4E6E-9138-E41D6D12516E}" type="datetimeFigureOut">
              <a:rPr lang="en-GB" smtClean="0"/>
              <a:t>14/11/2021</a:t>
            </a:fld>
            <a:endParaRPr lang="en-GB"/>
          </a:p>
        </p:txBody>
      </p:sp>
      <p:sp>
        <p:nvSpPr>
          <p:cNvPr id="5" name="Footer Placeholder 4">
            <a:extLst>
              <a:ext uri="{FF2B5EF4-FFF2-40B4-BE49-F238E27FC236}">
                <a16:creationId xmlns:a16="http://schemas.microsoft.com/office/drawing/2014/main" id="{4B277220-CAF5-40BF-9117-B1A2716FE5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6D7F12-B8C5-4F1F-93C5-1A37BC1DEAA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1278955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5B44E-D95F-4E62-9E3A-253956E8B2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FDA18B-03CF-4721-A468-AF4AB74A98C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1D3F5E-D0F3-4A99-AF1A-55DE94A1946C}"/>
              </a:ext>
            </a:extLst>
          </p:cNvPr>
          <p:cNvSpPr>
            <a:spLocks noGrp="1"/>
          </p:cNvSpPr>
          <p:nvPr>
            <p:ph type="dt" sz="half" idx="10"/>
          </p:nvPr>
        </p:nvSpPr>
        <p:spPr/>
        <p:txBody>
          <a:bodyPr/>
          <a:lstStyle/>
          <a:p>
            <a:fld id="{7B4511AE-5600-4E6E-9138-E41D6D12516E}" type="datetimeFigureOut">
              <a:rPr lang="en-GB" smtClean="0"/>
              <a:t>14/11/2021</a:t>
            </a:fld>
            <a:endParaRPr lang="en-GB"/>
          </a:p>
        </p:txBody>
      </p:sp>
      <p:sp>
        <p:nvSpPr>
          <p:cNvPr id="5" name="Footer Placeholder 4">
            <a:extLst>
              <a:ext uri="{FF2B5EF4-FFF2-40B4-BE49-F238E27FC236}">
                <a16:creationId xmlns:a16="http://schemas.microsoft.com/office/drawing/2014/main" id="{52485078-6671-4EBD-8F18-E8A931952C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BD1CEF-D328-474D-AF8E-B73649D8010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606631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13CE7-24AA-42B1-818A-36C266E730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C5AAC93-DB4B-4769-8A8B-07ACAD2C4C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8CC013C-3F90-4CA8-A085-A401E1E364BA}"/>
              </a:ext>
            </a:extLst>
          </p:cNvPr>
          <p:cNvSpPr>
            <a:spLocks noGrp="1"/>
          </p:cNvSpPr>
          <p:nvPr>
            <p:ph type="dt" sz="half" idx="10"/>
          </p:nvPr>
        </p:nvSpPr>
        <p:spPr/>
        <p:txBody>
          <a:bodyPr/>
          <a:lstStyle/>
          <a:p>
            <a:fld id="{7B4511AE-5600-4E6E-9138-E41D6D12516E}" type="datetimeFigureOut">
              <a:rPr lang="en-GB" smtClean="0"/>
              <a:t>14/11/2021</a:t>
            </a:fld>
            <a:endParaRPr lang="en-GB"/>
          </a:p>
        </p:txBody>
      </p:sp>
      <p:sp>
        <p:nvSpPr>
          <p:cNvPr id="5" name="Footer Placeholder 4">
            <a:extLst>
              <a:ext uri="{FF2B5EF4-FFF2-40B4-BE49-F238E27FC236}">
                <a16:creationId xmlns:a16="http://schemas.microsoft.com/office/drawing/2014/main" id="{A7837F9D-5CA8-4DF4-8921-D268DB0F09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F05FAC-ECBB-4F35-BBBE-9EE16FBBA44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202581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AFAB2-A1C1-40B2-982E-05DD51717D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B4233E-20BF-4932-BE28-9618BDD791C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F18F67C-86D5-432E-8EA1-6E9A689EFC8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41F765-65CB-43AC-A633-F0FA7F1FADFC}"/>
              </a:ext>
            </a:extLst>
          </p:cNvPr>
          <p:cNvSpPr>
            <a:spLocks noGrp="1"/>
          </p:cNvSpPr>
          <p:nvPr>
            <p:ph type="dt" sz="half" idx="10"/>
          </p:nvPr>
        </p:nvSpPr>
        <p:spPr/>
        <p:txBody>
          <a:bodyPr/>
          <a:lstStyle/>
          <a:p>
            <a:fld id="{7B4511AE-5600-4E6E-9138-E41D6D12516E}" type="datetimeFigureOut">
              <a:rPr lang="en-GB" smtClean="0"/>
              <a:t>14/11/2021</a:t>
            </a:fld>
            <a:endParaRPr lang="en-GB"/>
          </a:p>
        </p:txBody>
      </p:sp>
      <p:sp>
        <p:nvSpPr>
          <p:cNvPr id="6" name="Footer Placeholder 5">
            <a:extLst>
              <a:ext uri="{FF2B5EF4-FFF2-40B4-BE49-F238E27FC236}">
                <a16:creationId xmlns:a16="http://schemas.microsoft.com/office/drawing/2014/main" id="{97AE25D0-F318-4B76-B5E3-26A11FC4BD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AAA3AC-C92E-4393-8685-6B9B5404403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1384716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7184-A7A8-4AEC-AF1D-2EF17D3308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F74BAB-A424-497B-ADE3-6D44BACE3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20635BF-A193-4F3B-8FDC-E1C9CA2FC1F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893372-7A48-4D04-8A05-E76C1B5190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812B9BB-9200-462B-8647-10CC127E06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2C27204-F449-4A21-9731-EE1FB7C3BA69}"/>
              </a:ext>
            </a:extLst>
          </p:cNvPr>
          <p:cNvSpPr>
            <a:spLocks noGrp="1"/>
          </p:cNvSpPr>
          <p:nvPr>
            <p:ph type="dt" sz="half" idx="10"/>
          </p:nvPr>
        </p:nvSpPr>
        <p:spPr/>
        <p:txBody>
          <a:bodyPr/>
          <a:lstStyle/>
          <a:p>
            <a:fld id="{7B4511AE-5600-4E6E-9138-E41D6D12516E}" type="datetimeFigureOut">
              <a:rPr lang="en-GB" smtClean="0"/>
              <a:t>14/11/2021</a:t>
            </a:fld>
            <a:endParaRPr lang="en-GB"/>
          </a:p>
        </p:txBody>
      </p:sp>
      <p:sp>
        <p:nvSpPr>
          <p:cNvPr id="8" name="Footer Placeholder 7">
            <a:extLst>
              <a:ext uri="{FF2B5EF4-FFF2-40B4-BE49-F238E27FC236}">
                <a16:creationId xmlns:a16="http://schemas.microsoft.com/office/drawing/2014/main" id="{151A7E6D-E698-4F5E-AA3D-6E05319825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615386-646E-4AE2-B54A-E9DA76F7E6B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6939955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E98FC-5E1B-4519-AC82-189ED4CF10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861CC4C-1793-4751-BF74-A864ED57D418}"/>
              </a:ext>
            </a:extLst>
          </p:cNvPr>
          <p:cNvSpPr>
            <a:spLocks noGrp="1"/>
          </p:cNvSpPr>
          <p:nvPr>
            <p:ph type="dt" sz="half" idx="10"/>
          </p:nvPr>
        </p:nvSpPr>
        <p:spPr/>
        <p:txBody>
          <a:bodyPr/>
          <a:lstStyle/>
          <a:p>
            <a:fld id="{7B4511AE-5600-4E6E-9138-E41D6D12516E}" type="datetimeFigureOut">
              <a:rPr lang="en-GB" smtClean="0"/>
              <a:t>14/11/2021</a:t>
            </a:fld>
            <a:endParaRPr lang="en-GB"/>
          </a:p>
        </p:txBody>
      </p:sp>
      <p:sp>
        <p:nvSpPr>
          <p:cNvPr id="4" name="Footer Placeholder 3">
            <a:extLst>
              <a:ext uri="{FF2B5EF4-FFF2-40B4-BE49-F238E27FC236}">
                <a16:creationId xmlns:a16="http://schemas.microsoft.com/office/drawing/2014/main" id="{FA4FD32E-D6A2-4DA4-9F22-60BDBA8CB7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9EDE8C-B496-4704-983C-98BC1662D7C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663667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6DD1A6-3572-4DA1-A281-E11B9CAC60D2}"/>
              </a:ext>
            </a:extLst>
          </p:cNvPr>
          <p:cNvSpPr>
            <a:spLocks noGrp="1"/>
          </p:cNvSpPr>
          <p:nvPr>
            <p:ph type="dt" sz="half" idx="10"/>
          </p:nvPr>
        </p:nvSpPr>
        <p:spPr/>
        <p:txBody>
          <a:bodyPr/>
          <a:lstStyle/>
          <a:p>
            <a:fld id="{7B4511AE-5600-4E6E-9138-E41D6D12516E}" type="datetimeFigureOut">
              <a:rPr lang="en-GB" smtClean="0"/>
              <a:t>14/11/2021</a:t>
            </a:fld>
            <a:endParaRPr lang="en-GB"/>
          </a:p>
        </p:txBody>
      </p:sp>
      <p:sp>
        <p:nvSpPr>
          <p:cNvPr id="3" name="Footer Placeholder 2">
            <a:extLst>
              <a:ext uri="{FF2B5EF4-FFF2-40B4-BE49-F238E27FC236}">
                <a16:creationId xmlns:a16="http://schemas.microsoft.com/office/drawing/2014/main" id="{F9C63BDE-61B5-4DB4-A4CD-86D8AAC78B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C02CB9-64E5-4296-9958-6F0C3954899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4051823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0D5E1-3D8C-4A85-8E6D-16A0A2076B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553C619-E733-4518-91B3-FC08AD539D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94C698-FE76-4093-B55F-9DF8984548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AED056-0BA4-429D-A860-AB1893CEFF3E}"/>
              </a:ext>
            </a:extLst>
          </p:cNvPr>
          <p:cNvSpPr>
            <a:spLocks noGrp="1"/>
          </p:cNvSpPr>
          <p:nvPr>
            <p:ph type="dt" sz="half" idx="10"/>
          </p:nvPr>
        </p:nvSpPr>
        <p:spPr/>
        <p:txBody>
          <a:bodyPr/>
          <a:lstStyle/>
          <a:p>
            <a:fld id="{7B4511AE-5600-4E6E-9138-E41D6D12516E}" type="datetimeFigureOut">
              <a:rPr lang="en-GB" smtClean="0"/>
              <a:t>14/11/2021</a:t>
            </a:fld>
            <a:endParaRPr lang="en-GB"/>
          </a:p>
        </p:txBody>
      </p:sp>
      <p:sp>
        <p:nvSpPr>
          <p:cNvPr id="6" name="Footer Placeholder 5">
            <a:extLst>
              <a:ext uri="{FF2B5EF4-FFF2-40B4-BE49-F238E27FC236}">
                <a16:creationId xmlns:a16="http://schemas.microsoft.com/office/drawing/2014/main" id="{F573C615-D8C5-4482-BDB3-CBF60B6B6D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FA5BC8-ABBB-4150-9478-2744F3AF759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1940874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64DE8-C26E-46B4-B0B0-0C0CD8AE74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A01D1F-9467-4865-8006-A4A50B9D3D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5BBF6C-7517-4153-A843-F6EF804911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4B48D63-C863-46E4-A770-1315033CA99E}"/>
              </a:ext>
            </a:extLst>
          </p:cNvPr>
          <p:cNvSpPr>
            <a:spLocks noGrp="1"/>
          </p:cNvSpPr>
          <p:nvPr>
            <p:ph type="dt" sz="half" idx="10"/>
          </p:nvPr>
        </p:nvSpPr>
        <p:spPr/>
        <p:txBody>
          <a:bodyPr/>
          <a:lstStyle/>
          <a:p>
            <a:fld id="{7B4511AE-5600-4E6E-9138-E41D6D12516E}" type="datetimeFigureOut">
              <a:rPr lang="en-GB" smtClean="0"/>
              <a:t>14/11/2021</a:t>
            </a:fld>
            <a:endParaRPr lang="en-GB"/>
          </a:p>
        </p:txBody>
      </p:sp>
      <p:sp>
        <p:nvSpPr>
          <p:cNvPr id="6" name="Footer Placeholder 5">
            <a:extLst>
              <a:ext uri="{FF2B5EF4-FFF2-40B4-BE49-F238E27FC236}">
                <a16:creationId xmlns:a16="http://schemas.microsoft.com/office/drawing/2014/main" id="{C59B1173-24FD-4C59-9A07-40A885312B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30D550-52FB-44A9-86D8-CA3E164BD8A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08379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B07A2-B424-49F1-92EB-F0F1C7FBBC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386E8D-C8C3-4D34-985F-E94517170A9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0AD964-9AE9-40CF-9DD3-D8C01BCE9B1C}"/>
              </a:ext>
            </a:extLst>
          </p:cNvPr>
          <p:cNvSpPr>
            <a:spLocks noGrp="1"/>
          </p:cNvSpPr>
          <p:nvPr>
            <p:ph type="dt" sz="half" idx="10"/>
          </p:nvPr>
        </p:nvSpPr>
        <p:spPr/>
        <p:txBody>
          <a:bodyPr/>
          <a:lstStyle/>
          <a:p>
            <a:fld id="{7B4511AE-5600-4E6E-9138-E41D6D12516E}" type="datetimeFigureOut">
              <a:rPr lang="en-GB" smtClean="0"/>
              <a:t>14/11/2021</a:t>
            </a:fld>
            <a:endParaRPr lang="en-GB"/>
          </a:p>
        </p:txBody>
      </p:sp>
      <p:sp>
        <p:nvSpPr>
          <p:cNvPr id="5" name="Footer Placeholder 4">
            <a:extLst>
              <a:ext uri="{FF2B5EF4-FFF2-40B4-BE49-F238E27FC236}">
                <a16:creationId xmlns:a16="http://schemas.microsoft.com/office/drawing/2014/main" id="{4D7E4CEF-DF23-4680-AC38-1B4FA6F496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B495E6-1CEB-4E45-985D-5528E3F1556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733410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F3A07E-192C-4D69-A7F2-84A5076993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191582-7811-45EB-BB12-8D3A1E076EB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649611-844D-4EAD-A249-AED900A5CD12}"/>
              </a:ext>
            </a:extLst>
          </p:cNvPr>
          <p:cNvSpPr>
            <a:spLocks noGrp="1"/>
          </p:cNvSpPr>
          <p:nvPr>
            <p:ph type="dt" sz="half" idx="10"/>
          </p:nvPr>
        </p:nvSpPr>
        <p:spPr/>
        <p:txBody>
          <a:bodyPr/>
          <a:lstStyle/>
          <a:p>
            <a:fld id="{7B4511AE-5600-4E6E-9138-E41D6D12516E}" type="datetimeFigureOut">
              <a:rPr lang="en-GB" smtClean="0"/>
              <a:t>14/11/2021</a:t>
            </a:fld>
            <a:endParaRPr lang="en-GB"/>
          </a:p>
        </p:txBody>
      </p:sp>
      <p:sp>
        <p:nvSpPr>
          <p:cNvPr id="5" name="Footer Placeholder 4">
            <a:extLst>
              <a:ext uri="{FF2B5EF4-FFF2-40B4-BE49-F238E27FC236}">
                <a16:creationId xmlns:a16="http://schemas.microsoft.com/office/drawing/2014/main" id="{1767A2BE-2991-42BF-AABC-4068FA57E3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1D0B85-3429-4912-8AF9-D4E58FA6D98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1779931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FA31AF50-2CFE-4B59-923A-B4B9525414B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71975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692584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37159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54355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868843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404917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476747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68690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343120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718062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374902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495328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490988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3759425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84709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accent3">
                <a:lumMod val="7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0AA342-002F-4CAA-8FAD-2D739AAA9E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41DCBC6-8566-457E-A254-1AFEED6AA7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DDA462-E5F8-4536-BB6B-5ACCBF11C2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4511AE-5600-4E6E-9138-E41D6D12516E}" type="datetimeFigureOut">
              <a:rPr lang="en-GB" smtClean="0"/>
              <a:t>14/11/2021</a:t>
            </a:fld>
            <a:endParaRPr lang="en-GB"/>
          </a:p>
        </p:txBody>
      </p:sp>
      <p:sp>
        <p:nvSpPr>
          <p:cNvPr id="5" name="Footer Placeholder 4">
            <a:extLst>
              <a:ext uri="{FF2B5EF4-FFF2-40B4-BE49-F238E27FC236}">
                <a16:creationId xmlns:a16="http://schemas.microsoft.com/office/drawing/2014/main" id="{D0A244C4-D639-409B-B6DB-09BF19A3CD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DD592A9-D0F4-48AB-86F5-0FC9300A41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E543B9-D74B-40B4-BDD0-F81C7176B072}" type="slidenum">
              <a:rPr lang="en-GB" smtClean="0"/>
              <a:t>‹#›</a:t>
            </a:fld>
            <a:endParaRPr lang="en-GB"/>
          </a:p>
        </p:txBody>
      </p:sp>
    </p:spTree>
    <p:extLst>
      <p:ext uri="{BB962C8B-B14F-4D97-AF65-F5344CB8AC3E}">
        <p14:creationId xmlns:p14="http://schemas.microsoft.com/office/powerpoint/2010/main" val="4505385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2.jpeg"/><Relationship Id="rId3" Type="http://schemas.openxmlformats.org/officeDocument/2006/relationships/image" Target="../media/image4.jpeg"/><Relationship Id="rId7" Type="http://schemas.openxmlformats.org/officeDocument/2006/relationships/image" Target="../media/image7.jpeg"/><Relationship Id="rId12"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hyperlink" Target="http://upload.wikimedia.org/wikipedia/commons/c/c8/Gloster_Meteor_Mk_III_ExCC.jpg" TargetMode="External"/><Relationship Id="rId11" Type="http://schemas.openxmlformats.org/officeDocument/2006/relationships/image" Target="../media/image10.jpeg"/><Relationship Id="rId5" Type="http://schemas.openxmlformats.org/officeDocument/2006/relationships/image" Target="../media/image6.jpeg"/><Relationship Id="rId10" Type="http://schemas.openxmlformats.org/officeDocument/2006/relationships/hyperlink" Target="http://djkl22935157.googlepages.com/Cover1.jpg/Cover1-full;init:.jpg" TargetMode="External"/><Relationship Id="rId4" Type="http://schemas.openxmlformats.org/officeDocument/2006/relationships/image" Target="../media/image5.jpeg"/><Relationship Id="rId9" Type="http://schemas.openxmlformats.org/officeDocument/2006/relationships/image" Target="../media/image9.jpeg"/><Relationship Id="rId14" Type="http://schemas.openxmlformats.org/officeDocument/2006/relationships/image" Target="../media/image13.jpeg"/></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2.jpeg"/><Relationship Id="rId7" Type="http://schemas.openxmlformats.org/officeDocument/2006/relationships/image" Target="../media/image25.jpeg"/><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hyperlink" Target="http://upload.wikimedia.org/wikipedia/en/9/92/Nazi_poster.jpg" TargetMode="External"/><Relationship Id="rId9" Type="http://schemas.openxmlformats.org/officeDocument/2006/relationships/image" Target="../media/image27.png"/></Relationships>
</file>

<file path=ppt/slides/_rels/slide6.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27.pn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7.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4.png"/><Relationship Id="rId7" Type="http://schemas.openxmlformats.org/officeDocument/2006/relationships/image" Target="../media/image27.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png"/><Relationship Id="rId4" Type="http://schemas.openxmlformats.org/officeDocument/2006/relationships/image" Target="../media/image35.jpeg"/><Relationship Id="rId9" Type="http://schemas.openxmlformats.org/officeDocument/2006/relationships/image" Target="../media/image39.png"/></Relationships>
</file>

<file path=ppt/slides/_rels/slide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hyperlink" Target="https://www.bbc.co.uk/teach/school-radio/history-ks2-world-war-2-clips-the-declaration-of-war/z4qn6v4" TargetMode="External"/><Relationship Id="rId2" Type="http://schemas.openxmlformats.org/officeDocument/2006/relationships/image" Target="../media/image44.png"/><Relationship Id="rId1" Type="http://schemas.openxmlformats.org/officeDocument/2006/relationships/slideLayout" Target="../slideLayouts/slideLayout12.xml"/><Relationship Id="rId4" Type="http://schemas.openxmlformats.org/officeDocument/2006/relationships/image" Target="../media/image45.png"/></Relationships>
</file>

<file path=ppt/slides/_rels/slide1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55453" y="2077432"/>
            <a:ext cx="10515600" cy="1325563"/>
          </a:xfrm>
        </p:spPr>
        <p:txBody>
          <a:bodyPr>
            <a:normAutofit fontScale="90000"/>
          </a:bodyPr>
          <a:lstStyle/>
          <a:p>
            <a: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Lesson 1</a:t>
            </a:r>
            <a:b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L.O.: To understand chronology.</a:t>
            </a:r>
            <a:b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C.: Understand why WWII began and place key events in chronological order.</a:t>
            </a: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pic>
        <p:nvPicPr>
          <p:cNvPr id="5" name="Picture 4">
            <a:extLst>
              <a:ext uri="{FF2B5EF4-FFF2-40B4-BE49-F238E27FC236}">
                <a16:creationId xmlns:a16="http://schemas.microsoft.com/office/drawing/2014/main" id="{31F404E3-8F3A-4724-9C16-5ED9FB0696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05301" y="152051"/>
            <a:ext cx="2423319" cy="2423319"/>
          </a:xfrm>
          <a:prstGeom prst="rect">
            <a:avLst/>
          </a:prstGeom>
        </p:spPr>
      </p:pic>
    </p:spTree>
    <p:extLst>
      <p:ext uri="{BB962C8B-B14F-4D97-AF65-F5344CB8AC3E}">
        <p14:creationId xmlns:p14="http://schemas.microsoft.com/office/powerpoint/2010/main" val="31405245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2574925"/>
            <a:ext cx="10515600" cy="1325563"/>
          </a:xfrm>
        </p:spPr>
        <p:txBody>
          <a:bodyPr>
            <a:normAutofit fontScale="90000"/>
          </a:bodyPr>
          <a:lstStyle/>
          <a:p>
            <a:pPr algn="ctr"/>
            <a:r>
              <a:rPr lang="en-GB" sz="5300" b="1" dirty="0">
                <a:solidFill>
                  <a:srgbClr val="33CC33"/>
                </a:solidFill>
                <a:latin typeface="Maiandra GD" panose="020E0502030308020204" pitchFamily="34" charset="0"/>
              </a:rPr>
              <a:t>Who can remember the date that Britain declared War on Germany? How long ago was this?</a:t>
            </a:r>
            <a:br>
              <a:rPr lang="en-GB" sz="5300" b="1" dirty="0">
                <a:solidFill>
                  <a:srgbClr val="33CC33"/>
                </a:solidFill>
                <a:latin typeface="Maiandra GD" panose="020E0502030308020204" pitchFamily="34" charset="0"/>
              </a:rPr>
            </a:br>
            <a:br>
              <a:rPr lang="en-GB" sz="5300" b="1" i="1" dirty="0">
                <a:latin typeface="Maiandra GD" panose="020E0502030308020204" pitchFamily="34" charset="0"/>
              </a:rPr>
            </a:br>
            <a:r>
              <a:rPr lang="en-GB" sz="5300" b="1" dirty="0">
                <a:solidFill>
                  <a:srgbClr val="33CC33"/>
                </a:solidFill>
                <a:latin typeface="Maiandra GD" panose="020E0502030308020204" pitchFamily="34" charset="0"/>
              </a:rPr>
              <a:t>Why did WWII begin?</a:t>
            </a:r>
            <a:br>
              <a:rPr lang="en-GB" sz="5300" b="1" dirty="0">
                <a:solidFill>
                  <a:srgbClr val="33CC33"/>
                </a:solidFill>
                <a:latin typeface="Maiandra GD" panose="020E0502030308020204" pitchFamily="34" charset="0"/>
              </a:rPr>
            </a:br>
            <a:br>
              <a:rPr lang="en-GB" sz="5300" b="1" i="1" dirty="0">
                <a:latin typeface="Maiandra GD" panose="020E0502030308020204" pitchFamily="34" charset="0"/>
              </a:rPr>
            </a:br>
            <a:r>
              <a:rPr lang="en-GB" sz="5300" b="1" i="1" dirty="0">
                <a:latin typeface="Maiandra GD" panose="020E0502030308020204" pitchFamily="34" charset="0"/>
              </a:rPr>
              <a:t>Discuss! TTYP, </a:t>
            </a:r>
            <a:br>
              <a:rPr lang="en-GB" sz="5300" b="1" i="1" dirty="0">
                <a:latin typeface="Maiandra GD" panose="020E0502030308020204" pitchFamily="34" charset="0"/>
              </a:rPr>
            </a:br>
            <a:r>
              <a:rPr lang="en-GB" sz="5300" b="1" i="1" dirty="0">
                <a:latin typeface="Maiandra GD" panose="020E0502030308020204" pitchFamily="34" charset="0"/>
              </a:rPr>
              <a:t>ready to </a:t>
            </a:r>
            <a:br>
              <a:rPr lang="en-GB" sz="5300" b="1" i="1" dirty="0">
                <a:latin typeface="Maiandra GD" panose="020E0502030308020204" pitchFamily="34" charset="0"/>
              </a:rPr>
            </a:br>
            <a:r>
              <a:rPr lang="en-GB" sz="5300" b="1" i="1" dirty="0">
                <a:latin typeface="Maiandra GD" panose="020E0502030308020204" pitchFamily="34" charset="0"/>
              </a:rPr>
              <a:t>feedback in 3 minutes</a:t>
            </a: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2" name="Rectangle 1">
            <a:extLst>
              <a:ext uri="{FF2B5EF4-FFF2-40B4-BE49-F238E27FC236}">
                <a16:creationId xmlns:a16="http://schemas.microsoft.com/office/drawing/2014/main" id="{2A12BDF5-CD4A-49DA-BCDC-F7922E980B92}"/>
              </a:ext>
            </a:extLst>
          </p:cNvPr>
          <p:cNvSpPr/>
          <p:nvPr/>
        </p:nvSpPr>
        <p:spPr>
          <a:xfrm>
            <a:off x="1952170" y="2108982"/>
            <a:ext cx="9510713" cy="132343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GB" sz="40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B957445-92F5-423C-95BB-BDBE1E52651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701" b="89739" l="9773" r="91477">
                        <a14:foregroundMark x1="9886" y1="36007" x2="12386" y2="26866"/>
                        <a14:foregroundMark x1="12386" y1="26866" x2="12614" y2="26866"/>
                        <a14:foregroundMark x1="53636" y1="23134" x2="54545" y2="34328"/>
                        <a14:foregroundMark x1="91136" y1="40485" x2="91477" y2="48134"/>
                        <a14:foregroundMark x1="28068" y1="61567" x2="35909" y2="63433"/>
                        <a14:foregroundMark x1="91364" y1="48134" x2="91364" y2="48134"/>
                      </a14:backgroundRemoval>
                    </a14:imgEffect>
                  </a14:imgLayer>
                </a14:imgProps>
              </a:ext>
            </a:extLst>
          </a:blip>
          <a:stretch>
            <a:fillRect/>
          </a:stretch>
        </p:blipFill>
        <p:spPr>
          <a:xfrm>
            <a:off x="8032531" y="3991615"/>
            <a:ext cx="3775262" cy="2299478"/>
          </a:xfrm>
          <a:prstGeom prst="rect">
            <a:avLst/>
          </a:prstGeom>
        </p:spPr>
      </p:pic>
      <p:pic>
        <p:nvPicPr>
          <p:cNvPr id="5" name="Picture 4">
            <a:extLst>
              <a:ext uri="{FF2B5EF4-FFF2-40B4-BE49-F238E27FC236}">
                <a16:creationId xmlns:a16="http://schemas.microsoft.com/office/drawing/2014/main" id="{FB957445-92F5-423C-95BB-BDBE1E52651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701" b="89739" l="9773" r="91477">
                        <a14:foregroundMark x1="9886" y1="36007" x2="12386" y2="26866"/>
                        <a14:foregroundMark x1="12386" y1="26866" x2="12614" y2="26866"/>
                        <a14:foregroundMark x1="53636" y1="23134" x2="54545" y2="34328"/>
                        <a14:foregroundMark x1="91136" y1="40485" x2="91477" y2="48134"/>
                        <a14:foregroundMark x1="28068" y1="61567" x2="35909" y2="63433"/>
                        <a14:foregroundMark x1="91364" y1="48134" x2="91364" y2="48134"/>
                      </a14:backgroundRemoval>
                    </a14:imgEffect>
                  </a14:imgLayer>
                </a14:imgProps>
              </a:ext>
            </a:extLst>
          </a:blip>
          <a:stretch>
            <a:fillRect/>
          </a:stretch>
        </p:blipFill>
        <p:spPr>
          <a:xfrm>
            <a:off x="609600" y="4041853"/>
            <a:ext cx="3610304" cy="2199003"/>
          </a:xfrm>
          <a:prstGeom prst="rect">
            <a:avLst/>
          </a:prstGeom>
        </p:spPr>
      </p:pic>
    </p:spTree>
    <p:extLst>
      <p:ext uri="{BB962C8B-B14F-4D97-AF65-F5344CB8AC3E}">
        <p14:creationId xmlns:p14="http://schemas.microsoft.com/office/powerpoint/2010/main" val="2291959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43" name="Picture 27">
            <a:extLst>
              <a:ext uri="{FF2B5EF4-FFF2-40B4-BE49-F238E27FC236}">
                <a16:creationId xmlns:a16="http://schemas.microsoft.com/office/drawing/2014/main" id="{23F7B1F2-926B-41BA-852E-7BCFD7A6AAEA}"/>
              </a:ext>
            </a:extLst>
          </p:cNvPr>
          <p:cNvPicPr>
            <a:picLocks noChangeAspect="1" noChangeArrowheads="1"/>
          </p:cNvPicPr>
          <p:nvPr/>
        </p:nvPicPr>
        <p:blipFill>
          <a:blip r:embed="rId2">
            <a:lum bright="-6000" contrast="12000"/>
            <a:extLst>
              <a:ext uri="{28A0092B-C50C-407E-A947-70E740481C1C}">
                <a14:useLocalDpi xmlns:a14="http://schemas.microsoft.com/office/drawing/2010/main" val="0"/>
              </a:ext>
            </a:extLst>
          </a:blip>
          <a:srcRect l="1563" t="9442" r="2760"/>
          <a:stretch>
            <a:fillRect/>
          </a:stretch>
        </p:blipFill>
        <p:spPr bwMode="auto">
          <a:xfrm>
            <a:off x="4367213" y="2565401"/>
            <a:ext cx="2233612" cy="14890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9220" name="Text Box 4">
            <a:extLst>
              <a:ext uri="{FF2B5EF4-FFF2-40B4-BE49-F238E27FC236}">
                <a16:creationId xmlns:a16="http://schemas.microsoft.com/office/drawing/2014/main" id="{50239420-6454-4ADD-B2B1-F19008CD89F7}"/>
              </a:ext>
            </a:extLst>
          </p:cNvPr>
          <p:cNvSpPr txBox="1">
            <a:spLocks noChangeArrowheads="1"/>
          </p:cNvSpPr>
          <p:nvPr/>
        </p:nvSpPr>
        <p:spPr bwMode="auto">
          <a:xfrm>
            <a:off x="455613" y="335856"/>
            <a:ext cx="10715625"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sz="2000" b="1" dirty="0">
                <a:effectLst>
                  <a:outerShdw blurRad="38100" dist="38100" dir="2700000" algn="tl">
                    <a:srgbClr val="000000"/>
                  </a:outerShdw>
                </a:effectLst>
                <a:latin typeface="Maiandra GD" panose="020E0502030308020204" pitchFamily="34" charset="0"/>
              </a:rPr>
              <a:t>World War 2 was the biggest war that has ever happened in the history of the World. </a:t>
            </a:r>
          </a:p>
          <a:p>
            <a:pPr>
              <a:spcBef>
                <a:spcPct val="50000"/>
              </a:spcBef>
            </a:pPr>
            <a:r>
              <a:rPr lang="en-GB" altLang="en-US" sz="2000" b="1" dirty="0">
                <a:effectLst>
                  <a:outerShdw blurRad="38100" dist="38100" dir="2700000" algn="tl">
                    <a:srgbClr val="000000"/>
                  </a:outerShdw>
                </a:effectLst>
                <a:latin typeface="Maiandra GD" panose="020E0502030308020204" pitchFamily="34" charset="0"/>
              </a:rPr>
              <a:t>It was the first war to take place across the entire planet of Earth.		   </a:t>
            </a:r>
          </a:p>
          <a:p>
            <a:pPr>
              <a:spcBef>
                <a:spcPct val="50000"/>
              </a:spcBef>
            </a:pPr>
            <a:r>
              <a:rPr lang="en-GB" altLang="en-US" sz="2000" b="1" dirty="0">
                <a:effectLst>
                  <a:outerShdw blurRad="38100" dist="38100" dir="2700000" algn="tl">
                    <a:srgbClr val="000000"/>
                  </a:outerShdw>
                </a:effectLst>
                <a:latin typeface="Maiandra GD" panose="020E0502030308020204" pitchFamily="34" charset="0"/>
              </a:rPr>
              <a:t>It involved more than 60 different countries. </a:t>
            </a:r>
          </a:p>
          <a:p>
            <a:pPr>
              <a:spcBef>
                <a:spcPct val="50000"/>
              </a:spcBef>
            </a:pPr>
            <a:r>
              <a:rPr lang="en-GB" altLang="en-US" sz="2000" b="1" dirty="0">
                <a:effectLst>
                  <a:outerShdw blurRad="38100" dist="38100" dir="2700000" algn="tl">
                    <a:srgbClr val="000000"/>
                  </a:outerShdw>
                </a:effectLst>
                <a:latin typeface="Maiandra GD" panose="020E0502030308020204" pitchFamily="34" charset="0"/>
              </a:rPr>
              <a:t>It was the first war to use large aeroplanes to bomb whole cities and, at the end of the war, atomic bombs. </a:t>
            </a:r>
          </a:p>
        </p:txBody>
      </p:sp>
      <p:pic>
        <p:nvPicPr>
          <p:cNvPr id="9221" name="Picture 5">
            <a:extLst>
              <a:ext uri="{FF2B5EF4-FFF2-40B4-BE49-F238E27FC236}">
                <a16:creationId xmlns:a16="http://schemas.microsoft.com/office/drawing/2014/main" id="{6F2ACD6F-9246-4FEB-A7BC-F5D2E0FD41B1}"/>
              </a:ext>
            </a:extLst>
          </p:cNvPr>
          <p:cNvPicPr>
            <a:picLocks noChangeAspect="1" noChangeArrowheads="1"/>
          </p:cNvPicPr>
          <p:nvPr/>
        </p:nvPicPr>
        <p:blipFill>
          <a:blip r:embed="rId3">
            <a:lum bright="6000" contrast="6000"/>
            <a:extLst>
              <a:ext uri="{28A0092B-C50C-407E-A947-70E740481C1C}">
                <a14:useLocalDpi xmlns:a14="http://schemas.microsoft.com/office/drawing/2010/main" val="0"/>
              </a:ext>
            </a:extLst>
          </a:blip>
          <a:srcRect l="1003" t="7991" r="1003" b="11111"/>
          <a:stretch>
            <a:fillRect/>
          </a:stretch>
        </p:blipFill>
        <p:spPr bwMode="auto">
          <a:xfrm>
            <a:off x="1774825" y="2636838"/>
            <a:ext cx="2520950" cy="15621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222" name="Picture 6">
            <a:extLst>
              <a:ext uri="{FF2B5EF4-FFF2-40B4-BE49-F238E27FC236}">
                <a16:creationId xmlns:a16="http://schemas.microsoft.com/office/drawing/2014/main" id="{78E346C7-1364-4900-A6BD-B6DB34BBFF4D}"/>
              </a:ext>
            </a:extLst>
          </p:cNvPr>
          <p:cNvPicPr>
            <a:picLocks noChangeAspect="1" noChangeArrowheads="1"/>
          </p:cNvPicPr>
          <p:nvPr/>
        </p:nvPicPr>
        <p:blipFill>
          <a:blip r:embed="rId4">
            <a:lum bright="-6000"/>
            <a:extLst>
              <a:ext uri="{28A0092B-C50C-407E-A947-70E740481C1C}">
                <a14:useLocalDpi xmlns:a14="http://schemas.microsoft.com/office/drawing/2010/main" val="0"/>
              </a:ext>
            </a:extLst>
          </a:blip>
          <a:srcRect b="18715"/>
          <a:stretch>
            <a:fillRect/>
          </a:stretch>
        </p:blipFill>
        <p:spPr bwMode="auto">
          <a:xfrm>
            <a:off x="3648075" y="3860800"/>
            <a:ext cx="1944688" cy="118903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241" name="Picture 25" descr="USS BUNKER HILL hit by two Kamikazes by Marion Doss.">
            <a:extLst>
              <a:ext uri="{FF2B5EF4-FFF2-40B4-BE49-F238E27FC236}">
                <a16:creationId xmlns:a16="http://schemas.microsoft.com/office/drawing/2014/main" id="{5F5117D9-CBC7-458A-9F27-5851DAD39B7C}"/>
              </a:ext>
            </a:extLst>
          </p:cNvPr>
          <p:cNvPicPr>
            <a:picLocks noChangeAspect="1" noChangeArrowheads="1"/>
          </p:cNvPicPr>
          <p:nvPr/>
        </p:nvPicPr>
        <p:blipFill>
          <a:blip r:embed="rId5">
            <a:lum bright="-6000"/>
            <a:extLst>
              <a:ext uri="{28A0092B-C50C-407E-A947-70E740481C1C}">
                <a14:useLocalDpi xmlns:a14="http://schemas.microsoft.com/office/drawing/2010/main" val="0"/>
              </a:ext>
            </a:extLst>
          </a:blip>
          <a:srcRect t="5074" r="21266"/>
          <a:stretch>
            <a:fillRect/>
          </a:stretch>
        </p:blipFill>
        <p:spPr bwMode="auto">
          <a:xfrm>
            <a:off x="2135189" y="5164138"/>
            <a:ext cx="1584325" cy="15430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224" name="Picture 8">
            <a:hlinkClick r:id="rId6"/>
            <a:extLst>
              <a:ext uri="{FF2B5EF4-FFF2-40B4-BE49-F238E27FC236}">
                <a16:creationId xmlns:a16="http://schemas.microsoft.com/office/drawing/2014/main" id="{840F56D1-E32B-4A3B-A516-8A11753965B6}"/>
              </a:ext>
            </a:extLst>
          </p:cNvPr>
          <p:cNvPicPr>
            <a:picLocks noChangeAspect="1" noChangeArrowheads="1"/>
          </p:cNvPicPr>
          <p:nvPr/>
        </p:nvPicPr>
        <p:blipFill>
          <a:blip r:embed="rId7">
            <a:lum bright="-12000" contrast="6000"/>
            <a:extLst>
              <a:ext uri="{28A0092B-C50C-407E-A947-70E740481C1C}">
                <a14:useLocalDpi xmlns:a14="http://schemas.microsoft.com/office/drawing/2010/main" val="0"/>
              </a:ext>
            </a:extLst>
          </a:blip>
          <a:srcRect t="21027" b="31909"/>
          <a:stretch>
            <a:fillRect/>
          </a:stretch>
        </p:blipFill>
        <p:spPr bwMode="auto">
          <a:xfrm>
            <a:off x="1703388" y="4508500"/>
            <a:ext cx="2449512" cy="86518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229" name="Picture 13">
            <a:extLst>
              <a:ext uri="{FF2B5EF4-FFF2-40B4-BE49-F238E27FC236}">
                <a16:creationId xmlns:a16="http://schemas.microsoft.com/office/drawing/2014/main" id="{661F7F72-D892-4C8D-8AE7-882FE7D986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2489" t="16138" r="29207" b="6281"/>
          <a:stretch>
            <a:fillRect/>
          </a:stretch>
        </p:blipFill>
        <p:spPr bwMode="auto">
          <a:xfrm>
            <a:off x="8328025" y="4508500"/>
            <a:ext cx="1746250" cy="20891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227" name="Picture 11">
            <a:extLst>
              <a:ext uri="{FF2B5EF4-FFF2-40B4-BE49-F238E27FC236}">
                <a16:creationId xmlns:a16="http://schemas.microsoft.com/office/drawing/2014/main" id="{AEB6BCCF-C029-4224-9B94-4C7BCE40A488}"/>
              </a:ext>
            </a:extLst>
          </p:cNvPr>
          <p:cNvPicPr>
            <a:picLocks noChangeAspect="1" noChangeArrowheads="1"/>
          </p:cNvPicPr>
          <p:nvPr/>
        </p:nvPicPr>
        <p:blipFill>
          <a:blip r:embed="rId9">
            <a:lum bright="6000" contrast="24000"/>
            <a:extLst>
              <a:ext uri="{28A0092B-C50C-407E-A947-70E740481C1C}">
                <a14:useLocalDpi xmlns:a14="http://schemas.microsoft.com/office/drawing/2010/main" val="0"/>
              </a:ext>
            </a:extLst>
          </a:blip>
          <a:srcRect/>
          <a:stretch>
            <a:fillRect/>
          </a:stretch>
        </p:blipFill>
        <p:spPr bwMode="auto">
          <a:xfrm>
            <a:off x="8759825" y="2565401"/>
            <a:ext cx="1682750" cy="22320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233" name="Picture 17">
            <a:hlinkClick r:id="rId10"/>
            <a:extLst>
              <a:ext uri="{FF2B5EF4-FFF2-40B4-BE49-F238E27FC236}">
                <a16:creationId xmlns:a16="http://schemas.microsoft.com/office/drawing/2014/main" id="{FB93546F-28A1-4AA8-9479-E8E09FCFD89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r="13649"/>
          <a:stretch>
            <a:fillRect/>
          </a:stretch>
        </p:blipFill>
        <p:spPr bwMode="auto">
          <a:xfrm>
            <a:off x="6672264" y="2708275"/>
            <a:ext cx="2160587" cy="12509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237" name="Picture 21">
            <a:extLst>
              <a:ext uri="{FF2B5EF4-FFF2-40B4-BE49-F238E27FC236}">
                <a16:creationId xmlns:a16="http://schemas.microsoft.com/office/drawing/2014/main" id="{704A7F6B-D878-4B86-ACAA-7FA76F3ADAE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735639" y="3933825"/>
            <a:ext cx="1754187" cy="219233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235" name="Picture 19">
            <a:extLst>
              <a:ext uri="{FF2B5EF4-FFF2-40B4-BE49-F238E27FC236}">
                <a16:creationId xmlns:a16="http://schemas.microsoft.com/office/drawing/2014/main" id="{6002CB13-A501-4F53-AAB2-E6CBD3B41C5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032626" y="5648326"/>
            <a:ext cx="1300163" cy="1039813"/>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239" name="Picture 23" descr="Sixteen-inch guns of the U.S.S Iowa firing by Marion Doss.">
            <a:extLst>
              <a:ext uri="{FF2B5EF4-FFF2-40B4-BE49-F238E27FC236}">
                <a16:creationId xmlns:a16="http://schemas.microsoft.com/office/drawing/2014/main" id="{EE07FB03-1AFE-41A0-95E9-8993F9083B1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t="7184"/>
          <a:stretch>
            <a:fillRect/>
          </a:stretch>
        </p:blipFill>
        <p:spPr bwMode="auto">
          <a:xfrm>
            <a:off x="3792539" y="5194301"/>
            <a:ext cx="2020887" cy="1522413"/>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3000"/>
                                        <p:tgtEl>
                                          <p:spTgt spid="9220"/>
                                        </p:tgtEl>
                                      </p:cBhvr>
                                    </p:animEffect>
                                  </p:childTnLst>
                                </p:cTn>
                              </p:par>
                              <p:par>
                                <p:cTn id="8" presetID="53" presetClass="entr" presetSubtype="0" fill="hold" nodeType="withEffect">
                                  <p:stCondLst>
                                    <p:cond delay="0"/>
                                  </p:stCondLst>
                                  <p:childTnLst>
                                    <p:set>
                                      <p:cBhvr>
                                        <p:cTn id="9" dur="1" fill="hold">
                                          <p:stCondLst>
                                            <p:cond delay="0"/>
                                          </p:stCondLst>
                                        </p:cTn>
                                        <p:tgtEl>
                                          <p:spTgt spid="9239"/>
                                        </p:tgtEl>
                                        <p:attrNameLst>
                                          <p:attrName>style.visibility</p:attrName>
                                        </p:attrNameLst>
                                      </p:cBhvr>
                                      <p:to>
                                        <p:strVal val="visible"/>
                                      </p:to>
                                    </p:set>
                                    <p:anim calcmode="lin" valueType="num">
                                      <p:cBhvr>
                                        <p:cTn id="10" dur="3000" fill="hold"/>
                                        <p:tgtEl>
                                          <p:spTgt spid="9239"/>
                                        </p:tgtEl>
                                        <p:attrNameLst>
                                          <p:attrName>ppt_w</p:attrName>
                                        </p:attrNameLst>
                                      </p:cBhvr>
                                      <p:tavLst>
                                        <p:tav tm="0">
                                          <p:val>
                                            <p:fltVal val="0"/>
                                          </p:val>
                                        </p:tav>
                                        <p:tav tm="100000">
                                          <p:val>
                                            <p:strVal val="#ppt_w"/>
                                          </p:val>
                                        </p:tav>
                                      </p:tavLst>
                                    </p:anim>
                                    <p:anim calcmode="lin" valueType="num">
                                      <p:cBhvr>
                                        <p:cTn id="11" dur="3000" fill="hold"/>
                                        <p:tgtEl>
                                          <p:spTgt spid="9239"/>
                                        </p:tgtEl>
                                        <p:attrNameLst>
                                          <p:attrName>ppt_h</p:attrName>
                                        </p:attrNameLst>
                                      </p:cBhvr>
                                      <p:tavLst>
                                        <p:tav tm="0">
                                          <p:val>
                                            <p:fltVal val="0"/>
                                          </p:val>
                                        </p:tav>
                                        <p:tav tm="100000">
                                          <p:val>
                                            <p:strVal val="#ppt_h"/>
                                          </p:val>
                                        </p:tav>
                                      </p:tavLst>
                                    </p:anim>
                                    <p:animEffect transition="in" filter="fade">
                                      <p:cBhvr>
                                        <p:cTn id="12" dur="3000"/>
                                        <p:tgtEl>
                                          <p:spTgt spid="9239"/>
                                        </p:tgtEl>
                                      </p:cBhvr>
                                    </p:animEffect>
                                  </p:childTnLst>
                                </p:cTn>
                              </p:par>
                              <p:par>
                                <p:cTn id="13" presetID="2" presetClass="entr" presetSubtype="8" fill="hold" nodeType="withEffect">
                                  <p:stCondLst>
                                    <p:cond delay="0"/>
                                  </p:stCondLst>
                                  <p:childTnLst>
                                    <p:set>
                                      <p:cBhvr>
                                        <p:cTn id="14" dur="1" fill="hold">
                                          <p:stCondLst>
                                            <p:cond delay="0"/>
                                          </p:stCondLst>
                                        </p:cTn>
                                        <p:tgtEl>
                                          <p:spTgt spid="9229"/>
                                        </p:tgtEl>
                                        <p:attrNameLst>
                                          <p:attrName>style.visibility</p:attrName>
                                        </p:attrNameLst>
                                      </p:cBhvr>
                                      <p:to>
                                        <p:strVal val="visible"/>
                                      </p:to>
                                    </p:set>
                                    <p:anim calcmode="lin" valueType="num">
                                      <p:cBhvr additive="base">
                                        <p:cTn id="15" dur="3000" fill="hold"/>
                                        <p:tgtEl>
                                          <p:spTgt spid="9229"/>
                                        </p:tgtEl>
                                        <p:attrNameLst>
                                          <p:attrName>ppt_x</p:attrName>
                                        </p:attrNameLst>
                                      </p:cBhvr>
                                      <p:tavLst>
                                        <p:tav tm="0">
                                          <p:val>
                                            <p:strVal val="0-#ppt_w/2"/>
                                          </p:val>
                                        </p:tav>
                                        <p:tav tm="100000">
                                          <p:val>
                                            <p:strVal val="#ppt_x"/>
                                          </p:val>
                                        </p:tav>
                                      </p:tavLst>
                                    </p:anim>
                                    <p:anim calcmode="lin" valueType="num">
                                      <p:cBhvr additive="base">
                                        <p:cTn id="16" dur="3000" fill="hold"/>
                                        <p:tgtEl>
                                          <p:spTgt spid="9229"/>
                                        </p:tgtEl>
                                        <p:attrNameLst>
                                          <p:attrName>ppt_y</p:attrName>
                                        </p:attrNameLst>
                                      </p:cBhvr>
                                      <p:tavLst>
                                        <p:tav tm="0">
                                          <p:val>
                                            <p:strVal val="#ppt_y"/>
                                          </p:val>
                                        </p:tav>
                                        <p:tav tm="100000">
                                          <p:val>
                                            <p:strVal val="#ppt_y"/>
                                          </p:val>
                                        </p:tav>
                                      </p:tavLst>
                                    </p:anim>
                                  </p:childTnLst>
                                </p:cTn>
                              </p:par>
                              <p:par>
                                <p:cTn id="17" presetID="53" presetClass="entr" presetSubtype="0" fill="hold" nodeType="withEffect">
                                  <p:stCondLst>
                                    <p:cond delay="0"/>
                                  </p:stCondLst>
                                  <p:childTnLst>
                                    <p:set>
                                      <p:cBhvr>
                                        <p:cTn id="18" dur="1" fill="hold">
                                          <p:stCondLst>
                                            <p:cond delay="0"/>
                                          </p:stCondLst>
                                        </p:cTn>
                                        <p:tgtEl>
                                          <p:spTgt spid="9233"/>
                                        </p:tgtEl>
                                        <p:attrNameLst>
                                          <p:attrName>style.visibility</p:attrName>
                                        </p:attrNameLst>
                                      </p:cBhvr>
                                      <p:to>
                                        <p:strVal val="visible"/>
                                      </p:to>
                                    </p:set>
                                    <p:anim calcmode="lin" valueType="num">
                                      <p:cBhvr>
                                        <p:cTn id="19" dur="3000" fill="hold"/>
                                        <p:tgtEl>
                                          <p:spTgt spid="9233"/>
                                        </p:tgtEl>
                                        <p:attrNameLst>
                                          <p:attrName>ppt_w</p:attrName>
                                        </p:attrNameLst>
                                      </p:cBhvr>
                                      <p:tavLst>
                                        <p:tav tm="0">
                                          <p:val>
                                            <p:fltVal val="0"/>
                                          </p:val>
                                        </p:tav>
                                        <p:tav tm="100000">
                                          <p:val>
                                            <p:strVal val="#ppt_w"/>
                                          </p:val>
                                        </p:tav>
                                      </p:tavLst>
                                    </p:anim>
                                    <p:anim calcmode="lin" valueType="num">
                                      <p:cBhvr>
                                        <p:cTn id="20" dur="3000" fill="hold"/>
                                        <p:tgtEl>
                                          <p:spTgt spid="9233"/>
                                        </p:tgtEl>
                                        <p:attrNameLst>
                                          <p:attrName>ppt_h</p:attrName>
                                        </p:attrNameLst>
                                      </p:cBhvr>
                                      <p:tavLst>
                                        <p:tav tm="0">
                                          <p:val>
                                            <p:fltVal val="0"/>
                                          </p:val>
                                        </p:tav>
                                        <p:tav tm="100000">
                                          <p:val>
                                            <p:strVal val="#ppt_h"/>
                                          </p:val>
                                        </p:tav>
                                      </p:tavLst>
                                    </p:anim>
                                    <p:animEffect transition="in" filter="fade">
                                      <p:cBhvr>
                                        <p:cTn id="21" dur="3000"/>
                                        <p:tgtEl>
                                          <p:spTgt spid="9233"/>
                                        </p:tgtEl>
                                      </p:cBhvr>
                                    </p:animEffect>
                                  </p:childTnLst>
                                </p:cTn>
                              </p:par>
                            </p:childTnLst>
                          </p:cTn>
                        </p:par>
                        <p:par>
                          <p:cTn id="22" fill="hold" nodeType="afterGroup">
                            <p:stCondLst>
                              <p:cond delay="3000"/>
                            </p:stCondLst>
                            <p:childTnLst>
                              <p:par>
                                <p:cTn id="23" presetID="2" presetClass="entr" presetSubtype="4" fill="hold" nodeType="afterEffect">
                                  <p:stCondLst>
                                    <p:cond delay="0"/>
                                  </p:stCondLst>
                                  <p:childTnLst>
                                    <p:set>
                                      <p:cBhvr>
                                        <p:cTn id="24" dur="1" fill="hold">
                                          <p:stCondLst>
                                            <p:cond delay="0"/>
                                          </p:stCondLst>
                                        </p:cTn>
                                        <p:tgtEl>
                                          <p:spTgt spid="9221"/>
                                        </p:tgtEl>
                                        <p:attrNameLst>
                                          <p:attrName>style.visibility</p:attrName>
                                        </p:attrNameLst>
                                      </p:cBhvr>
                                      <p:to>
                                        <p:strVal val="visible"/>
                                      </p:to>
                                    </p:set>
                                    <p:anim calcmode="lin" valueType="num">
                                      <p:cBhvr additive="base">
                                        <p:cTn id="25" dur="3000" fill="hold"/>
                                        <p:tgtEl>
                                          <p:spTgt spid="9221"/>
                                        </p:tgtEl>
                                        <p:attrNameLst>
                                          <p:attrName>ppt_x</p:attrName>
                                        </p:attrNameLst>
                                      </p:cBhvr>
                                      <p:tavLst>
                                        <p:tav tm="0">
                                          <p:val>
                                            <p:strVal val="#ppt_x"/>
                                          </p:val>
                                        </p:tav>
                                        <p:tav tm="100000">
                                          <p:val>
                                            <p:strVal val="#ppt_x"/>
                                          </p:val>
                                        </p:tav>
                                      </p:tavLst>
                                    </p:anim>
                                    <p:anim calcmode="lin" valueType="num">
                                      <p:cBhvr additive="base">
                                        <p:cTn id="26" dur="3000" fill="hold"/>
                                        <p:tgtEl>
                                          <p:spTgt spid="9221"/>
                                        </p:tgtEl>
                                        <p:attrNameLst>
                                          <p:attrName>ppt_y</p:attrName>
                                        </p:attrNameLst>
                                      </p:cBhvr>
                                      <p:tavLst>
                                        <p:tav tm="0">
                                          <p:val>
                                            <p:strVal val="1+#ppt_h/2"/>
                                          </p:val>
                                        </p:tav>
                                        <p:tav tm="100000">
                                          <p:val>
                                            <p:strVal val="#ppt_y"/>
                                          </p:val>
                                        </p:tav>
                                      </p:tavLst>
                                    </p:anim>
                                  </p:childTnLst>
                                </p:cTn>
                              </p:par>
                              <p:par>
                                <p:cTn id="27" presetID="15" presetClass="entr" presetSubtype="0" fill="hold" nodeType="withEffect">
                                  <p:stCondLst>
                                    <p:cond delay="0"/>
                                  </p:stCondLst>
                                  <p:childTnLst>
                                    <p:set>
                                      <p:cBhvr>
                                        <p:cTn id="28" dur="1" fill="hold">
                                          <p:stCondLst>
                                            <p:cond delay="0"/>
                                          </p:stCondLst>
                                        </p:cTn>
                                        <p:tgtEl>
                                          <p:spTgt spid="9222"/>
                                        </p:tgtEl>
                                        <p:attrNameLst>
                                          <p:attrName>style.visibility</p:attrName>
                                        </p:attrNameLst>
                                      </p:cBhvr>
                                      <p:to>
                                        <p:strVal val="visible"/>
                                      </p:to>
                                    </p:set>
                                    <p:anim calcmode="lin" valueType="num">
                                      <p:cBhvr>
                                        <p:cTn id="29" dur="3000" fill="hold"/>
                                        <p:tgtEl>
                                          <p:spTgt spid="9222"/>
                                        </p:tgtEl>
                                        <p:attrNameLst>
                                          <p:attrName>ppt_w</p:attrName>
                                        </p:attrNameLst>
                                      </p:cBhvr>
                                      <p:tavLst>
                                        <p:tav tm="0">
                                          <p:val>
                                            <p:fltVal val="0"/>
                                          </p:val>
                                        </p:tav>
                                        <p:tav tm="100000">
                                          <p:val>
                                            <p:strVal val="#ppt_w"/>
                                          </p:val>
                                        </p:tav>
                                      </p:tavLst>
                                    </p:anim>
                                    <p:anim calcmode="lin" valueType="num">
                                      <p:cBhvr>
                                        <p:cTn id="30" dur="3000" fill="hold"/>
                                        <p:tgtEl>
                                          <p:spTgt spid="9222"/>
                                        </p:tgtEl>
                                        <p:attrNameLst>
                                          <p:attrName>ppt_h</p:attrName>
                                        </p:attrNameLst>
                                      </p:cBhvr>
                                      <p:tavLst>
                                        <p:tav tm="0">
                                          <p:val>
                                            <p:fltVal val="0"/>
                                          </p:val>
                                        </p:tav>
                                        <p:tav tm="100000">
                                          <p:val>
                                            <p:strVal val="#ppt_h"/>
                                          </p:val>
                                        </p:tav>
                                      </p:tavLst>
                                    </p:anim>
                                    <p:anim calcmode="lin" valueType="num">
                                      <p:cBhvr>
                                        <p:cTn id="31" dur="3000" fill="hold"/>
                                        <p:tgtEl>
                                          <p:spTgt spid="9222"/>
                                        </p:tgtEl>
                                        <p:attrNameLst>
                                          <p:attrName>ppt_x</p:attrName>
                                        </p:attrNameLst>
                                      </p:cBhvr>
                                      <p:tavLst>
                                        <p:tav tm="0" fmla="#ppt_x+(cos(-2*pi*(1-$))*-#ppt_x-sin(-2*pi*(1-$))*(1-#ppt_y))*(1-$)">
                                          <p:val>
                                            <p:fltVal val="0"/>
                                          </p:val>
                                        </p:tav>
                                        <p:tav tm="100000">
                                          <p:val>
                                            <p:fltVal val="1"/>
                                          </p:val>
                                        </p:tav>
                                      </p:tavLst>
                                    </p:anim>
                                    <p:anim calcmode="lin" valueType="num">
                                      <p:cBhvr>
                                        <p:cTn id="32" dur="3000" fill="hold"/>
                                        <p:tgtEl>
                                          <p:spTgt spid="9222"/>
                                        </p:tgtEl>
                                        <p:attrNameLst>
                                          <p:attrName>ppt_y</p:attrName>
                                        </p:attrNameLst>
                                      </p:cBhvr>
                                      <p:tavLst>
                                        <p:tav tm="0" fmla="#ppt_y+(sin(-2*pi*(1-$))*-#ppt_x+cos(-2*pi*(1-$))*(1-#ppt_y))*(1-$)">
                                          <p:val>
                                            <p:fltVal val="0"/>
                                          </p:val>
                                        </p:tav>
                                        <p:tav tm="100000">
                                          <p:val>
                                            <p:fltVal val="1"/>
                                          </p:val>
                                        </p:tav>
                                      </p:tavLst>
                                    </p:anim>
                                  </p:childTnLst>
                                </p:cTn>
                              </p:par>
                              <p:par>
                                <p:cTn id="33" presetID="53" presetClass="entr" presetSubtype="0" fill="hold" nodeType="withEffect">
                                  <p:stCondLst>
                                    <p:cond delay="0"/>
                                  </p:stCondLst>
                                  <p:childTnLst>
                                    <p:set>
                                      <p:cBhvr>
                                        <p:cTn id="34" dur="1" fill="hold">
                                          <p:stCondLst>
                                            <p:cond delay="0"/>
                                          </p:stCondLst>
                                        </p:cTn>
                                        <p:tgtEl>
                                          <p:spTgt spid="9243"/>
                                        </p:tgtEl>
                                        <p:attrNameLst>
                                          <p:attrName>style.visibility</p:attrName>
                                        </p:attrNameLst>
                                      </p:cBhvr>
                                      <p:to>
                                        <p:strVal val="visible"/>
                                      </p:to>
                                    </p:set>
                                    <p:anim calcmode="lin" valueType="num">
                                      <p:cBhvr>
                                        <p:cTn id="35" dur="3000" fill="hold"/>
                                        <p:tgtEl>
                                          <p:spTgt spid="9243"/>
                                        </p:tgtEl>
                                        <p:attrNameLst>
                                          <p:attrName>ppt_w</p:attrName>
                                        </p:attrNameLst>
                                      </p:cBhvr>
                                      <p:tavLst>
                                        <p:tav tm="0">
                                          <p:val>
                                            <p:fltVal val="0"/>
                                          </p:val>
                                        </p:tav>
                                        <p:tav tm="100000">
                                          <p:val>
                                            <p:strVal val="#ppt_w"/>
                                          </p:val>
                                        </p:tav>
                                      </p:tavLst>
                                    </p:anim>
                                    <p:anim calcmode="lin" valueType="num">
                                      <p:cBhvr>
                                        <p:cTn id="36" dur="3000" fill="hold"/>
                                        <p:tgtEl>
                                          <p:spTgt spid="9243"/>
                                        </p:tgtEl>
                                        <p:attrNameLst>
                                          <p:attrName>ppt_h</p:attrName>
                                        </p:attrNameLst>
                                      </p:cBhvr>
                                      <p:tavLst>
                                        <p:tav tm="0">
                                          <p:val>
                                            <p:fltVal val="0"/>
                                          </p:val>
                                        </p:tav>
                                        <p:tav tm="100000">
                                          <p:val>
                                            <p:strVal val="#ppt_h"/>
                                          </p:val>
                                        </p:tav>
                                      </p:tavLst>
                                    </p:anim>
                                    <p:animEffect transition="in" filter="fade">
                                      <p:cBhvr>
                                        <p:cTn id="37" dur="3000"/>
                                        <p:tgtEl>
                                          <p:spTgt spid="9243"/>
                                        </p:tgtEl>
                                      </p:cBhvr>
                                    </p:animEffect>
                                  </p:childTnLst>
                                </p:cTn>
                              </p:par>
                              <p:par>
                                <p:cTn id="38" presetID="2" presetClass="entr" presetSubtype="2" fill="hold" nodeType="withEffect">
                                  <p:stCondLst>
                                    <p:cond delay="0"/>
                                  </p:stCondLst>
                                  <p:childTnLst>
                                    <p:set>
                                      <p:cBhvr>
                                        <p:cTn id="39" dur="1" fill="hold">
                                          <p:stCondLst>
                                            <p:cond delay="0"/>
                                          </p:stCondLst>
                                        </p:cTn>
                                        <p:tgtEl>
                                          <p:spTgt spid="9227"/>
                                        </p:tgtEl>
                                        <p:attrNameLst>
                                          <p:attrName>style.visibility</p:attrName>
                                        </p:attrNameLst>
                                      </p:cBhvr>
                                      <p:to>
                                        <p:strVal val="visible"/>
                                      </p:to>
                                    </p:set>
                                    <p:anim calcmode="lin" valueType="num">
                                      <p:cBhvr additive="base">
                                        <p:cTn id="40" dur="3000" fill="hold"/>
                                        <p:tgtEl>
                                          <p:spTgt spid="9227"/>
                                        </p:tgtEl>
                                        <p:attrNameLst>
                                          <p:attrName>ppt_x</p:attrName>
                                        </p:attrNameLst>
                                      </p:cBhvr>
                                      <p:tavLst>
                                        <p:tav tm="0">
                                          <p:val>
                                            <p:strVal val="1+#ppt_w/2"/>
                                          </p:val>
                                        </p:tav>
                                        <p:tav tm="100000">
                                          <p:val>
                                            <p:strVal val="#ppt_x"/>
                                          </p:val>
                                        </p:tav>
                                      </p:tavLst>
                                    </p:anim>
                                    <p:anim calcmode="lin" valueType="num">
                                      <p:cBhvr additive="base">
                                        <p:cTn id="41" dur="3000" fill="hold"/>
                                        <p:tgtEl>
                                          <p:spTgt spid="922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6000"/>
                            </p:stCondLst>
                            <p:childTnLst>
                              <p:par>
                                <p:cTn id="43" presetID="53" presetClass="entr" presetSubtype="0" fill="hold" nodeType="afterEffect">
                                  <p:stCondLst>
                                    <p:cond delay="0"/>
                                  </p:stCondLst>
                                  <p:childTnLst>
                                    <p:set>
                                      <p:cBhvr>
                                        <p:cTn id="44" dur="1" fill="hold">
                                          <p:stCondLst>
                                            <p:cond delay="0"/>
                                          </p:stCondLst>
                                        </p:cTn>
                                        <p:tgtEl>
                                          <p:spTgt spid="9224"/>
                                        </p:tgtEl>
                                        <p:attrNameLst>
                                          <p:attrName>style.visibility</p:attrName>
                                        </p:attrNameLst>
                                      </p:cBhvr>
                                      <p:to>
                                        <p:strVal val="visible"/>
                                      </p:to>
                                    </p:set>
                                    <p:anim calcmode="lin" valueType="num">
                                      <p:cBhvr>
                                        <p:cTn id="45" dur="3000" fill="hold"/>
                                        <p:tgtEl>
                                          <p:spTgt spid="9224"/>
                                        </p:tgtEl>
                                        <p:attrNameLst>
                                          <p:attrName>ppt_w</p:attrName>
                                        </p:attrNameLst>
                                      </p:cBhvr>
                                      <p:tavLst>
                                        <p:tav tm="0">
                                          <p:val>
                                            <p:fltVal val="0"/>
                                          </p:val>
                                        </p:tav>
                                        <p:tav tm="100000">
                                          <p:val>
                                            <p:strVal val="#ppt_w"/>
                                          </p:val>
                                        </p:tav>
                                      </p:tavLst>
                                    </p:anim>
                                    <p:anim calcmode="lin" valueType="num">
                                      <p:cBhvr>
                                        <p:cTn id="46" dur="3000" fill="hold"/>
                                        <p:tgtEl>
                                          <p:spTgt spid="9224"/>
                                        </p:tgtEl>
                                        <p:attrNameLst>
                                          <p:attrName>ppt_h</p:attrName>
                                        </p:attrNameLst>
                                      </p:cBhvr>
                                      <p:tavLst>
                                        <p:tav tm="0">
                                          <p:val>
                                            <p:fltVal val="0"/>
                                          </p:val>
                                        </p:tav>
                                        <p:tav tm="100000">
                                          <p:val>
                                            <p:strVal val="#ppt_h"/>
                                          </p:val>
                                        </p:tav>
                                      </p:tavLst>
                                    </p:anim>
                                    <p:animEffect transition="in" filter="fade">
                                      <p:cBhvr>
                                        <p:cTn id="47" dur="3000"/>
                                        <p:tgtEl>
                                          <p:spTgt spid="9224"/>
                                        </p:tgtEl>
                                      </p:cBhvr>
                                    </p:animEffect>
                                  </p:childTnLst>
                                </p:cTn>
                              </p:par>
                              <p:par>
                                <p:cTn id="48" presetID="2" presetClass="entr" presetSubtype="1" fill="hold" nodeType="withEffect">
                                  <p:stCondLst>
                                    <p:cond delay="0"/>
                                  </p:stCondLst>
                                  <p:childTnLst>
                                    <p:set>
                                      <p:cBhvr>
                                        <p:cTn id="49" dur="1" fill="hold">
                                          <p:stCondLst>
                                            <p:cond delay="0"/>
                                          </p:stCondLst>
                                        </p:cTn>
                                        <p:tgtEl>
                                          <p:spTgt spid="9241"/>
                                        </p:tgtEl>
                                        <p:attrNameLst>
                                          <p:attrName>style.visibility</p:attrName>
                                        </p:attrNameLst>
                                      </p:cBhvr>
                                      <p:to>
                                        <p:strVal val="visible"/>
                                      </p:to>
                                    </p:set>
                                    <p:anim calcmode="lin" valueType="num">
                                      <p:cBhvr additive="base">
                                        <p:cTn id="50" dur="3000" fill="hold"/>
                                        <p:tgtEl>
                                          <p:spTgt spid="9241"/>
                                        </p:tgtEl>
                                        <p:attrNameLst>
                                          <p:attrName>ppt_x</p:attrName>
                                        </p:attrNameLst>
                                      </p:cBhvr>
                                      <p:tavLst>
                                        <p:tav tm="0">
                                          <p:val>
                                            <p:strVal val="#ppt_x"/>
                                          </p:val>
                                        </p:tav>
                                        <p:tav tm="100000">
                                          <p:val>
                                            <p:strVal val="#ppt_x"/>
                                          </p:val>
                                        </p:tav>
                                      </p:tavLst>
                                    </p:anim>
                                    <p:anim calcmode="lin" valueType="num">
                                      <p:cBhvr additive="base">
                                        <p:cTn id="51" dur="3000" fill="hold"/>
                                        <p:tgtEl>
                                          <p:spTgt spid="9241"/>
                                        </p:tgtEl>
                                        <p:attrNameLst>
                                          <p:attrName>ppt_y</p:attrName>
                                        </p:attrNameLst>
                                      </p:cBhvr>
                                      <p:tavLst>
                                        <p:tav tm="0">
                                          <p:val>
                                            <p:strVal val="0-#ppt_h/2"/>
                                          </p:val>
                                        </p:tav>
                                        <p:tav tm="100000">
                                          <p:val>
                                            <p:strVal val="#ppt_y"/>
                                          </p:val>
                                        </p:tav>
                                      </p:tavLst>
                                    </p:anim>
                                  </p:childTnLst>
                                </p:cTn>
                              </p:par>
                            </p:childTnLst>
                          </p:cTn>
                        </p:par>
                        <p:par>
                          <p:cTn id="52" fill="hold" nodeType="afterGroup">
                            <p:stCondLst>
                              <p:cond delay="9000"/>
                            </p:stCondLst>
                            <p:childTnLst>
                              <p:par>
                                <p:cTn id="53" presetID="10" presetClass="entr" presetSubtype="0" fill="hold" nodeType="afterEffect">
                                  <p:stCondLst>
                                    <p:cond delay="0"/>
                                  </p:stCondLst>
                                  <p:childTnLst>
                                    <p:set>
                                      <p:cBhvr>
                                        <p:cTn id="54" dur="1" fill="hold">
                                          <p:stCondLst>
                                            <p:cond delay="0"/>
                                          </p:stCondLst>
                                        </p:cTn>
                                        <p:tgtEl>
                                          <p:spTgt spid="9235"/>
                                        </p:tgtEl>
                                        <p:attrNameLst>
                                          <p:attrName>style.visibility</p:attrName>
                                        </p:attrNameLst>
                                      </p:cBhvr>
                                      <p:to>
                                        <p:strVal val="visible"/>
                                      </p:to>
                                    </p:set>
                                    <p:animEffect transition="in" filter="fade">
                                      <p:cBhvr>
                                        <p:cTn id="55" dur="3000"/>
                                        <p:tgtEl>
                                          <p:spTgt spid="9235"/>
                                        </p:tgtEl>
                                      </p:cBhvr>
                                    </p:animEffect>
                                  </p:childTnLst>
                                </p:cTn>
                              </p:par>
                              <p:par>
                                <p:cTn id="56" presetID="53" presetClass="entr" presetSubtype="0" fill="hold" nodeType="withEffect">
                                  <p:stCondLst>
                                    <p:cond delay="0"/>
                                  </p:stCondLst>
                                  <p:childTnLst>
                                    <p:set>
                                      <p:cBhvr>
                                        <p:cTn id="57" dur="1" fill="hold">
                                          <p:stCondLst>
                                            <p:cond delay="0"/>
                                          </p:stCondLst>
                                        </p:cTn>
                                        <p:tgtEl>
                                          <p:spTgt spid="9237"/>
                                        </p:tgtEl>
                                        <p:attrNameLst>
                                          <p:attrName>style.visibility</p:attrName>
                                        </p:attrNameLst>
                                      </p:cBhvr>
                                      <p:to>
                                        <p:strVal val="visible"/>
                                      </p:to>
                                    </p:set>
                                    <p:anim calcmode="lin" valueType="num">
                                      <p:cBhvr>
                                        <p:cTn id="58" dur="3000" fill="hold"/>
                                        <p:tgtEl>
                                          <p:spTgt spid="9237"/>
                                        </p:tgtEl>
                                        <p:attrNameLst>
                                          <p:attrName>ppt_w</p:attrName>
                                        </p:attrNameLst>
                                      </p:cBhvr>
                                      <p:tavLst>
                                        <p:tav tm="0">
                                          <p:val>
                                            <p:fltVal val="0"/>
                                          </p:val>
                                        </p:tav>
                                        <p:tav tm="100000">
                                          <p:val>
                                            <p:strVal val="#ppt_w"/>
                                          </p:val>
                                        </p:tav>
                                      </p:tavLst>
                                    </p:anim>
                                    <p:anim calcmode="lin" valueType="num">
                                      <p:cBhvr>
                                        <p:cTn id="59" dur="3000" fill="hold"/>
                                        <p:tgtEl>
                                          <p:spTgt spid="9237"/>
                                        </p:tgtEl>
                                        <p:attrNameLst>
                                          <p:attrName>ppt_h</p:attrName>
                                        </p:attrNameLst>
                                      </p:cBhvr>
                                      <p:tavLst>
                                        <p:tav tm="0">
                                          <p:val>
                                            <p:fltVal val="0"/>
                                          </p:val>
                                        </p:tav>
                                        <p:tav tm="100000">
                                          <p:val>
                                            <p:strVal val="#ppt_h"/>
                                          </p:val>
                                        </p:tav>
                                      </p:tavLst>
                                    </p:anim>
                                    <p:animEffect transition="in" filter="fade">
                                      <p:cBhvr>
                                        <p:cTn id="60" dur="3000"/>
                                        <p:tgtEl>
                                          <p:spTgt spid="9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Text Box 4">
            <a:extLst>
              <a:ext uri="{FF2B5EF4-FFF2-40B4-BE49-F238E27FC236}">
                <a16:creationId xmlns:a16="http://schemas.microsoft.com/office/drawing/2014/main" id="{1638981F-515F-406C-A6D6-5277CB818254}"/>
              </a:ext>
            </a:extLst>
          </p:cNvPr>
          <p:cNvSpPr txBox="1">
            <a:spLocks noChangeArrowheads="1"/>
          </p:cNvSpPr>
          <p:nvPr/>
        </p:nvSpPr>
        <p:spPr bwMode="auto">
          <a:xfrm>
            <a:off x="218661" y="381098"/>
            <a:ext cx="11390244"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sz="2800" b="1" u="sng" dirty="0">
                <a:effectLst>
                  <a:outerShdw blurRad="38100" dist="38100" dir="2700000" algn="tl">
                    <a:srgbClr val="000000"/>
                  </a:outerShdw>
                </a:effectLst>
                <a:latin typeface="Maiandra GD" panose="020E0502030308020204" pitchFamily="34" charset="0"/>
              </a:rPr>
              <a:t>How did the Second World War start?</a:t>
            </a:r>
          </a:p>
          <a:p>
            <a:endParaRPr lang="en-GB" altLang="en-US" sz="2800" b="1" u="sng" dirty="0">
              <a:effectLst>
                <a:outerShdw blurRad="38100" dist="38100" dir="2700000" algn="tl">
                  <a:srgbClr val="000000"/>
                </a:outerShdw>
              </a:effectLst>
              <a:latin typeface="Maiandra GD" panose="020E0502030308020204" pitchFamily="34" charset="0"/>
            </a:endParaRPr>
          </a:p>
          <a:p>
            <a:r>
              <a:rPr lang="en-GB" altLang="en-US" sz="2400" b="1" dirty="0">
                <a:effectLst>
                  <a:outerShdw blurRad="38100" dist="38100" dir="2700000" algn="tl">
                    <a:srgbClr val="000000"/>
                  </a:outerShdw>
                </a:effectLst>
                <a:latin typeface="Maiandra GD" panose="020E0502030308020204" pitchFamily="34" charset="0"/>
              </a:rPr>
              <a:t>In 1918, Germany lost World War One.                                                                                                 Germany had to give up land and was banned from having any army of its own.            </a:t>
            </a:r>
          </a:p>
          <a:p>
            <a:r>
              <a:rPr lang="en-GB" altLang="en-US" sz="2400" b="1" dirty="0">
                <a:effectLst>
                  <a:outerShdw blurRad="38100" dist="38100" dir="2700000" algn="tl">
                    <a:srgbClr val="000000"/>
                  </a:outerShdw>
                </a:effectLst>
                <a:latin typeface="Maiandra GD" panose="020E0502030308020204" pitchFamily="34" charset="0"/>
              </a:rPr>
              <a:t>Germany had to pay lots of money to Britain and France for starting the war.   </a:t>
            </a:r>
          </a:p>
          <a:p>
            <a:r>
              <a:rPr lang="en-GB" altLang="en-US" sz="2400" b="1" dirty="0">
                <a:effectLst>
                  <a:outerShdw blurRad="38100" dist="38100" dir="2700000" algn="tl">
                    <a:srgbClr val="000000"/>
                  </a:outerShdw>
                </a:effectLst>
                <a:latin typeface="Maiandra GD" panose="020E0502030308020204" pitchFamily="34" charset="0"/>
              </a:rPr>
              <a:t>By 1928 Germany had almost no money. There was no work for anyone and many people were starving.                        </a:t>
            </a:r>
          </a:p>
        </p:txBody>
      </p:sp>
      <p:pic>
        <p:nvPicPr>
          <p:cNvPr id="4102" name="Picture 6">
            <a:extLst>
              <a:ext uri="{FF2B5EF4-FFF2-40B4-BE49-F238E27FC236}">
                <a16:creationId xmlns:a16="http://schemas.microsoft.com/office/drawing/2014/main" id="{CF814D38-5E02-49A2-B280-2D274728426E}"/>
              </a:ext>
            </a:extLst>
          </p:cNvPr>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8616951" y="4437064"/>
            <a:ext cx="1882775" cy="22320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106" name="Picture 10">
            <a:extLst>
              <a:ext uri="{FF2B5EF4-FFF2-40B4-BE49-F238E27FC236}">
                <a16:creationId xmlns:a16="http://schemas.microsoft.com/office/drawing/2014/main" id="{3E2044C5-A052-4598-9C1A-C0FD78732B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7939" y="5300664"/>
            <a:ext cx="1368425" cy="13684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110" name="Picture 14">
            <a:extLst>
              <a:ext uri="{FF2B5EF4-FFF2-40B4-BE49-F238E27FC236}">
                <a16:creationId xmlns:a16="http://schemas.microsoft.com/office/drawing/2014/main" id="{E0524A8F-8BC5-4945-BB0F-25E6A018CC16}"/>
              </a:ext>
            </a:extLst>
          </p:cNvPr>
          <p:cNvPicPr>
            <a:picLocks noChangeAspect="1" noChangeArrowheads="1"/>
          </p:cNvPicPr>
          <p:nvPr/>
        </p:nvPicPr>
        <p:blipFill>
          <a:blip r:embed="rId4">
            <a:lum bright="-12000" contrast="6000"/>
            <a:extLst>
              <a:ext uri="{28A0092B-C50C-407E-A947-70E740481C1C}">
                <a14:useLocalDpi xmlns:a14="http://schemas.microsoft.com/office/drawing/2010/main" val="0"/>
              </a:ext>
            </a:extLst>
          </a:blip>
          <a:srcRect r="5991" b="5737"/>
          <a:stretch>
            <a:fillRect/>
          </a:stretch>
        </p:blipFill>
        <p:spPr bwMode="auto">
          <a:xfrm>
            <a:off x="3575051" y="4724400"/>
            <a:ext cx="1655763" cy="151288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104" name="Picture 8">
            <a:extLst>
              <a:ext uri="{FF2B5EF4-FFF2-40B4-BE49-F238E27FC236}">
                <a16:creationId xmlns:a16="http://schemas.microsoft.com/office/drawing/2014/main" id="{12139362-9554-4FFB-A40F-9BE0C196F3F8}"/>
              </a:ext>
            </a:extLst>
          </p:cNvPr>
          <p:cNvPicPr>
            <a:picLocks noChangeAspect="1" noChangeArrowheads="1"/>
          </p:cNvPicPr>
          <p:nvPr/>
        </p:nvPicPr>
        <p:blipFill>
          <a:blip r:embed="rId5">
            <a:lum contrast="6000"/>
            <a:extLst>
              <a:ext uri="{28A0092B-C50C-407E-A947-70E740481C1C}">
                <a14:useLocalDpi xmlns:a14="http://schemas.microsoft.com/office/drawing/2010/main" val="0"/>
              </a:ext>
            </a:extLst>
          </a:blip>
          <a:srcRect/>
          <a:stretch>
            <a:fillRect/>
          </a:stretch>
        </p:blipFill>
        <p:spPr bwMode="auto">
          <a:xfrm>
            <a:off x="6527801" y="4941889"/>
            <a:ext cx="2016125" cy="16668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114" name="Picture 18">
            <a:extLst>
              <a:ext uri="{FF2B5EF4-FFF2-40B4-BE49-F238E27FC236}">
                <a16:creationId xmlns:a16="http://schemas.microsoft.com/office/drawing/2014/main" id="{FCB579DD-3047-46AC-8B4A-E76502FB25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87713" y="2924175"/>
            <a:ext cx="2520950" cy="16954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108" name="Picture 12">
            <a:extLst>
              <a:ext uri="{FF2B5EF4-FFF2-40B4-BE49-F238E27FC236}">
                <a16:creationId xmlns:a16="http://schemas.microsoft.com/office/drawing/2014/main" id="{B86A7C67-AD6C-482D-B7C3-FFCA9306B4C4}"/>
              </a:ext>
            </a:extLst>
          </p:cNvPr>
          <p:cNvPicPr>
            <a:picLocks noChangeAspect="1" noChangeArrowheads="1"/>
          </p:cNvPicPr>
          <p:nvPr/>
        </p:nvPicPr>
        <p:blipFill>
          <a:blip r:embed="rId7">
            <a:lum contrast="6000"/>
            <a:extLst>
              <a:ext uri="{28A0092B-C50C-407E-A947-70E740481C1C}">
                <a14:useLocalDpi xmlns:a14="http://schemas.microsoft.com/office/drawing/2010/main" val="0"/>
              </a:ext>
            </a:extLst>
          </a:blip>
          <a:srcRect/>
          <a:stretch>
            <a:fillRect/>
          </a:stretch>
        </p:blipFill>
        <p:spPr bwMode="auto">
          <a:xfrm>
            <a:off x="1703389" y="4149726"/>
            <a:ext cx="1812925" cy="24923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112" name="Picture 16" descr="British infantry Morval 25 September 1916">
            <a:extLst>
              <a:ext uri="{FF2B5EF4-FFF2-40B4-BE49-F238E27FC236}">
                <a16:creationId xmlns:a16="http://schemas.microsoft.com/office/drawing/2014/main" id="{577FF230-3821-46FE-9779-E5A7C5224319}"/>
              </a:ext>
            </a:extLst>
          </p:cNvPr>
          <p:cNvPicPr>
            <a:picLocks noChangeAspect="1" noChangeArrowheads="1"/>
          </p:cNvPicPr>
          <p:nvPr/>
        </p:nvPicPr>
        <p:blipFill>
          <a:blip r:embed="rId8">
            <a:lum bright="-6000" contrast="6000"/>
            <a:extLst>
              <a:ext uri="{28A0092B-C50C-407E-A947-70E740481C1C}">
                <a14:useLocalDpi xmlns:a14="http://schemas.microsoft.com/office/drawing/2010/main" val="0"/>
              </a:ext>
            </a:extLst>
          </a:blip>
          <a:srcRect/>
          <a:stretch>
            <a:fillRect/>
          </a:stretch>
        </p:blipFill>
        <p:spPr bwMode="auto">
          <a:xfrm>
            <a:off x="5808664" y="3025776"/>
            <a:ext cx="3095625" cy="18700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fade">
                                      <p:cBhvr>
                                        <p:cTn id="7" dur="3000"/>
                                        <p:tgtEl>
                                          <p:spTgt spid="4100"/>
                                        </p:tgtEl>
                                      </p:cBhvr>
                                    </p:animEffect>
                                  </p:childTnLst>
                                </p:cTn>
                              </p:par>
                              <p:par>
                                <p:cTn id="8" presetID="53" presetClass="entr" presetSubtype="0" fill="hold" nodeType="withEffect">
                                  <p:stCondLst>
                                    <p:cond delay="0"/>
                                  </p:stCondLst>
                                  <p:childTnLst>
                                    <p:set>
                                      <p:cBhvr>
                                        <p:cTn id="9" dur="1" fill="hold">
                                          <p:stCondLst>
                                            <p:cond delay="0"/>
                                          </p:stCondLst>
                                        </p:cTn>
                                        <p:tgtEl>
                                          <p:spTgt spid="4112"/>
                                        </p:tgtEl>
                                        <p:attrNameLst>
                                          <p:attrName>style.visibility</p:attrName>
                                        </p:attrNameLst>
                                      </p:cBhvr>
                                      <p:to>
                                        <p:strVal val="visible"/>
                                      </p:to>
                                    </p:set>
                                    <p:anim calcmode="lin" valueType="num">
                                      <p:cBhvr>
                                        <p:cTn id="10" dur="3000" fill="hold"/>
                                        <p:tgtEl>
                                          <p:spTgt spid="4112"/>
                                        </p:tgtEl>
                                        <p:attrNameLst>
                                          <p:attrName>ppt_w</p:attrName>
                                        </p:attrNameLst>
                                      </p:cBhvr>
                                      <p:tavLst>
                                        <p:tav tm="0">
                                          <p:val>
                                            <p:fltVal val="0"/>
                                          </p:val>
                                        </p:tav>
                                        <p:tav tm="100000">
                                          <p:val>
                                            <p:strVal val="#ppt_w"/>
                                          </p:val>
                                        </p:tav>
                                      </p:tavLst>
                                    </p:anim>
                                    <p:anim calcmode="lin" valueType="num">
                                      <p:cBhvr>
                                        <p:cTn id="11" dur="3000" fill="hold"/>
                                        <p:tgtEl>
                                          <p:spTgt spid="4112"/>
                                        </p:tgtEl>
                                        <p:attrNameLst>
                                          <p:attrName>ppt_h</p:attrName>
                                        </p:attrNameLst>
                                      </p:cBhvr>
                                      <p:tavLst>
                                        <p:tav tm="0">
                                          <p:val>
                                            <p:fltVal val="0"/>
                                          </p:val>
                                        </p:tav>
                                        <p:tav tm="100000">
                                          <p:val>
                                            <p:strVal val="#ppt_h"/>
                                          </p:val>
                                        </p:tav>
                                      </p:tavLst>
                                    </p:anim>
                                    <p:animEffect transition="in" filter="fade">
                                      <p:cBhvr>
                                        <p:cTn id="12" dur="3000"/>
                                        <p:tgtEl>
                                          <p:spTgt spid="4112"/>
                                        </p:tgtEl>
                                      </p:cBhvr>
                                    </p:animEffect>
                                  </p:childTnLst>
                                </p:cTn>
                              </p:par>
                            </p:childTnLst>
                          </p:cTn>
                        </p:par>
                        <p:par>
                          <p:cTn id="13" fill="hold" nodeType="afterGroup">
                            <p:stCondLst>
                              <p:cond delay="3000"/>
                            </p:stCondLst>
                            <p:childTnLst>
                              <p:par>
                                <p:cTn id="14" presetID="2" presetClass="entr" presetSubtype="4" fill="hold" nodeType="afterEffect">
                                  <p:stCondLst>
                                    <p:cond delay="0"/>
                                  </p:stCondLst>
                                  <p:childTnLst>
                                    <p:set>
                                      <p:cBhvr>
                                        <p:cTn id="15" dur="1" fill="hold">
                                          <p:stCondLst>
                                            <p:cond delay="0"/>
                                          </p:stCondLst>
                                        </p:cTn>
                                        <p:tgtEl>
                                          <p:spTgt spid="4104"/>
                                        </p:tgtEl>
                                        <p:attrNameLst>
                                          <p:attrName>style.visibility</p:attrName>
                                        </p:attrNameLst>
                                      </p:cBhvr>
                                      <p:to>
                                        <p:strVal val="visible"/>
                                      </p:to>
                                    </p:set>
                                    <p:anim calcmode="lin" valueType="num">
                                      <p:cBhvr additive="base">
                                        <p:cTn id="16" dur="3000" fill="hold"/>
                                        <p:tgtEl>
                                          <p:spTgt spid="4104"/>
                                        </p:tgtEl>
                                        <p:attrNameLst>
                                          <p:attrName>ppt_x</p:attrName>
                                        </p:attrNameLst>
                                      </p:cBhvr>
                                      <p:tavLst>
                                        <p:tav tm="0">
                                          <p:val>
                                            <p:strVal val="#ppt_x"/>
                                          </p:val>
                                        </p:tav>
                                        <p:tav tm="100000">
                                          <p:val>
                                            <p:strVal val="#ppt_x"/>
                                          </p:val>
                                        </p:tav>
                                      </p:tavLst>
                                    </p:anim>
                                    <p:anim calcmode="lin" valueType="num">
                                      <p:cBhvr additive="base">
                                        <p:cTn id="17" dur="3000" fill="hold"/>
                                        <p:tgtEl>
                                          <p:spTgt spid="4104"/>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6000"/>
                            </p:stCondLst>
                            <p:childTnLst>
                              <p:par>
                                <p:cTn id="19" presetID="2" presetClass="entr" presetSubtype="2" fill="hold" nodeType="afterEffect">
                                  <p:stCondLst>
                                    <p:cond delay="0"/>
                                  </p:stCondLst>
                                  <p:childTnLst>
                                    <p:set>
                                      <p:cBhvr>
                                        <p:cTn id="20" dur="1" fill="hold">
                                          <p:stCondLst>
                                            <p:cond delay="0"/>
                                          </p:stCondLst>
                                        </p:cTn>
                                        <p:tgtEl>
                                          <p:spTgt spid="4114"/>
                                        </p:tgtEl>
                                        <p:attrNameLst>
                                          <p:attrName>style.visibility</p:attrName>
                                        </p:attrNameLst>
                                      </p:cBhvr>
                                      <p:to>
                                        <p:strVal val="visible"/>
                                      </p:to>
                                    </p:set>
                                    <p:anim calcmode="lin" valueType="num">
                                      <p:cBhvr additive="base">
                                        <p:cTn id="21" dur="3000" fill="hold"/>
                                        <p:tgtEl>
                                          <p:spTgt spid="4114"/>
                                        </p:tgtEl>
                                        <p:attrNameLst>
                                          <p:attrName>ppt_x</p:attrName>
                                        </p:attrNameLst>
                                      </p:cBhvr>
                                      <p:tavLst>
                                        <p:tav tm="0">
                                          <p:val>
                                            <p:strVal val="1+#ppt_w/2"/>
                                          </p:val>
                                        </p:tav>
                                        <p:tav tm="100000">
                                          <p:val>
                                            <p:strVal val="#ppt_x"/>
                                          </p:val>
                                        </p:tav>
                                      </p:tavLst>
                                    </p:anim>
                                    <p:anim calcmode="lin" valueType="num">
                                      <p:cBhvr additive="base">
                                        <p:cTn id="22" dur="3000" fill="hold"/>
                                        <p:tgtEl>
                                          <p:spTgt spid="4114"/>
                                        </p:tgtEl>
                                        <p:attrNameLst>
                                          <p:attrName>ppt_y</p:attrName>
                                        </p:attrNameLst>
                                      </p:cBhvr>
                                      <p:tavLst>
                                        <p:tav tm="0">
                                          <p:val>
                                            <p:strVal val="#ppt_y"/>
                                          </p:val>
                                        </p:tav>
                                        <p:tav tm="100000">
                                          <p:val>
                                            <p:strVal val="#ppt_y"/>
                                          </p:val>
                                        </p:tav>
                                      </p:tavLst>
                                    </p:anim>
                                  </p:childTnLst>
                                </p:cTn>
                              </p:par>
                              <p:par>
                                <p:cTn id="23" presetID="10" presetClass="entr" presetSubtype="0" fill="hold" nodeType="withEffect">
                                  <p:stCondLst>
                                    <p:cond delay="0"/>
                                  </p:stCondLst>
                                  <p:childTnLst>
                                    <p:set>
                                      <p:cBhvr>
                                        <p:cTn id="24" dur="1" fill="hold">
                                          <p:stCondLst>
                                            <p:cond delay="0"/>
                                          </p:stCondLst>
                                        </p:cTn>
                                        <p:tgtEl>
                                          <p:spTgt spid="4102"/>
                                        </p:tgtEl>
                                        <p:attrNameLst>
                                          <p:attrName>style.visibility</p:attrName>
                                        </p:attrNameLst>
                                      </p:cBhvr>
                                      <p:to>
                                        <p:strVal val="visible"/>
                                      </p:to>
                                    </p:set>
                                    <p:animEffect transition="in" filter="fade">
                                      <p:cBhvr>
                                        <p:cTn id="25" dur="3000"/>
                                        <p:tgtEl>
                                          <p:spTgt spid="4102"/>
                                        </p:tgtEl>
                                      </p:cBhvr>
                                    </p:animEffect>
                                  </p:childTnLst>
                                </p:cTn>
                              </p:par>
                            </p:childTnLst>
                          </p:cTn>
                        </p:par>
                        <p:par>
                          <p:cTn id="26" fill="hold" nodeType="afterGroup">
                            <p:stCondLst>
                              <p:cond delay="9000"/>
                            </p:stCondLst>
                            <p:childTnLst>
                              <p:par>
                                <p:cTn id="27" presetID="15" presetClass="entr" presetSubtype="0" fill="hold" nodeType="afterEffect">
                                  <p:stCondLst>
                                    <p:cond delay="0"/>
                                  </p:stCondLst>
                                  <p:childTnLst>
                                    <p:set>
                                      <p:cBhvr>
                                        <p:cTn id="28" dur="1" fill="hold">
                                          <p:stCondLst>
                                            <p:cond delay="0"/>
                                          </p:stCondLst>
                                        </p:cTn>
                                        <p:tgtEl>
                                          <p:spTgt spid="4110"/>
                                        </p:tgtEl>
                                        <p:attrNameLst>
                                          <p:attrName>style.visibility</p:attrName>
                                        </p:attrNameLst>
                                      </p:cBhvr>
                                      <p:to>
                                        <p:strVal val="visible"/>
                                      </p:to>
                                    </p:set>
                                    <p:anim calcmode="lin" valueType="num">
                                      <p:cBhvr>
                                        <p:cTn id="29" dur="3000" fill="hold"/>
                                        <p:tgtEl>
                                          <p:spTgt spid="4110"/>
                                        </p:tgtEl>
                                        <p:attrNameLst>
                                          <p:attrName>ppt_w</p:attrName>
                                        </p:attrNameLst>
                                      </p:cBhvr>
                                      <p:tavLst>
                                        <p:tav tm="0">
                                          <p:val>
                                            <p:fltVal val="0"/>
                                          </p:val>
                                        </p:tav>
                                        <p:tav tm="100000">
                                          <p:val>
                                            <p:strVal val="#ppt_w"/>
                                          </p:val>
                                        </p:tav>
                                      </p:tavLst>
                                    </p:anim>
                                    <p:anim calcmode="lin" valueType="num">
                                      <p:cBhvr>
                                        <p:cTn id="30" dur="3000" fill="hold"/>
                                        <p:tgtEl>
                                          <p:spTgt spid="4110"/>
                                        </p:tgtEl>
                                        <p:attrNameLst>
                                          <p:attrName>ppt_h</p:attrName>
                                        </p:attrNameLst>
                                      </p:cBhvr>
                                      <p:tavLst>
                                        <p:tav tm="0">
                                          <p:val>
                                            <p:fltVal val="0"/>
                                          </p:val>
                                        </p:tav>
                                        <p:tav tm="100000">
                                          <p:val>
                                            <p:strVal val="#ppt_h"/>
                                          </p:val>
                                        </p:tav>
                                      </p:tavLst>
                                    </p:anim>
                                    <p:anim calcmode="lin" valueType="num">
                                      <p:cBhvr>
                                        <p:cTn id="31" dur="3000" fill="hold"/>
                                        <p:tgtEl>
                                          <p:spTgt spid="4110"/>
                                        </p:tgtEl>
                                        <p:attrNameLst>
                                          <p:attrName>ppt_x</p:attrName>
                                        </p:attrNameLst>
                                      </p:cBhvr>
                                      <p:tavLst>
                                        <p:tav tm="0" fmla="#ppt_x+(cos(-2*pi*(1-$))*-#ppt_x-sin(-2*pi*(1-$))*(1-#ppt_y))*(1-$)">
                                          <p:val>
                                            <p:fltVal val="0"/>
                                          </p:val>
                                        </p:tav>
                                        <p:tav tm="100000">
                                          <p:val>
                                            <p:fltVal val="1"/>
                                          </p:val>
                                        </p:tav>
                                      </p:tavLst>
                                    </p:anim>
                                    <p:anim calcmode="lin" valueType="num">
                                      <p:cBhvr>
                                        <p:cTn id="32" dur="3000" fill="hold"/>
                                        <p:tgtEl>
                                          <p:spTgt spid="4110"/>
                                        </p:tgtEl>
                                        <p:attrNameLst>
                                          <p:attrName>ppt_y</p:attrName>
                                        </p:attrNameLst>
                                      </p:cBhvr>
                                      <p:tavLst>
                                        <p:tav tm="0" fmla="#ppt_y+(sin(-2*pi*(1-$))*-#ppt_x+cos(-2*pi*(1-$))*(1-#ppt_y))*(1-$)">
                                          <p:val>
                                            <p:fltVal val="0"/>
                                          </p:val>
                                        </p:tav>
                                        <p:tav tm="100000">
                                          <p:val>
                                            <p:fltVal val="1"/>
                                          </p:val>
                                        </p:tav>
                                      </p:tavLst>
                                    </p:anim>
                                  </p:childTnLst>
                                </p:cTn>
                              </p:par>
                            </p:childTnLst>
                          </p:cTn>
                        </p:par>
                        <p:par>
                          <p:cTn id="33" fill="hold" nodeType="afterGroup">
                            <p:stCondLst>
                              <p:cond delay="12000"/>
                            </p:stCondLst>
                            <p:childTnLst>
                              <p:par>
                                <p:cTn id="34" presetID="53" presetClass="entr" presetSubtype="0" fill="hold" nodeType="afterEffect">
                                  <p:stCondLst>
                                    <p:cond delay="0"/>
                                  </p:stCondLst>
                                  <p:childTnLst>
                                    <p:set>
                                      <p:cBhvr>
                                        <p:cTn id="35" dur="1" fill="hold">
                                          <p:stCondLst>
                                            <p:cond delay="0"/>
                                          </p:stCondLst>
                                        </p:cTn>
                                        <p:tgtEl>
                                          <p:spTgt spid="4108"/>
                                        </p:tgtEl>
                                        <p:attrNameLst>
                                          <p:attrName>style.visibility</p:attrName>
                                        </p:attrNameLst>
                                      </p:cBhvr>
                                      <p:to>
                                        <p:strVal val="visible"/>
                                      </p:to>
                                    </p:set>
                                    <p:anim calcmode="lin" valueType="num">
                                      <p:cBhvr>
                                        <p:cTn id="36" dur="3000" fill="hold"/>
                                        <p:tgtEl>
                                          <p:spTgt spid="4108"/>
                                        </p:tgtEl>
                                        <p:attrNameLst>
                                          <p:attrName>ppt_w</p:attrName>
                                        </p:attrNameLst>
                                      </p:cBhvr>
                                      <p:tavLst>
                                        <p:tav tm="0">
                                          <p:val>
                                            <p:fltVal val="0"/>
                                          </p:val>
                                        </p:tav>
                                        <p:tav tm="100000">
                                          <p:val>
                                            <p:strVal val="#ppt_w"/>
                                          </p:val>
                                        </p:tav>
                                      </p:tavLst>
                                    </p:anim>
                                    <p:anim calcmode="lin" valueType="num">
                                      <p:cBhvr>
                                        <p:cTn id="37" dur="3000" fill="hold"/>
                                        <p:tgtEl>
                                          <p:spTgt spid="4108"/>
                                        </p:tgtEl>
                                        <p:attrNameLst>
                                          <p:attrName>ppt_h</p:attrName>
                                        </p:attrNameLst>
                                      </p:cBhvr>
                                      <p:tavLst>
                                        <p:tav tm="0">
                                          <p:val>
                                            <p:fltVal val="0"/>
                                          </p:val>
                                        </p:tav>
                                        <p:tav tm="100000">
                                          <p:val>
                                            <p:strVal val="#ppt_h"/>
                                          </p:val>
                                        </p:tav>
                                      </p:tavLst>
                                    </p:anim>
                                    <p:animEffect transition="in" filter="fade">
                                      <p:cBhvr>
                                        <p:cTn id="38" dur="3000"/>
                                        <p:tgtEl>
                                          <p:spTgt spid="4108"/>
                                        </p:tgtEl>
                                      </p:cBhvr>
                                    </p:animEffect>
                                  </p:childTnLst>
                                </p:cTn>
                              </p:par>
                              <p:par>
                                <p:cTn id="39" presetID="2" presetClass="entr" presetSubtype="3" fill="hold" nodeType="withEffect">
                                  <p:stCondLst>
                                    <p:cond delay="0"/>
                                  </p:stCondLst>
                                  <p:childTnLst>
                                    <p:set>
                                      <p:cBhvr>
                                        <p:cTn id="40" dur="1" fill="hold">
                                          <p:stCondLst>
                                            <p:cond delay="0"/>
                                          </p:stCondLst>
                                        </p:cTn>
                                        <p:tgtEl>
                                          <p:spTgt spid="4106"/>
                                        </p:tgtEl>
                                        <p:attrNameLst>
                                          <p:attrName>style.visibility</p:attrName>
                                        </p:attrNameLst>
                                      </p:cBhvr>
                                      <p:to>
                                        <p:strVal val="visible"/>
                                      </p:to>
                                    </p:set>
                                    <p:anim calcmode="lin" valueType="num">
                                      <p:cBhvr additive="base">
                                        <p:cTn id="41" dur="3000" fill="hold"/>
                                        <p:tgtEl>
                                          <p:spTgt spid="4106"/>
                                        </p:tgtEl>
                                        <p:attrNameLst>
                                          <p:attrName>ppt_x</p:attrName>
                                        </p:attrNameLst>
                                      </p:cBhvr>
                                      <p:tavLst>
                                        <p:tav tm="0">
                                          <p:val>
                                            <p:strVal val="1+#ppt_w/2"/>
                                          </p:val>
                                        </p:tav>
                                        <p:tav tm="100000">
                                          <p:val>
                                            <p:strVal val="#ppt_x"/>
                                          </p:val>
                                        </p:tav>
                                      </p:tavLst>
                                    </p:anim>
                                    <p:anim calcmode="lin" valueType="num">
                                      <p:cBhvr additive="base">
                                        <p:cTn id="42" dur="3000" fill="hold"/>
                                        <p:tgtEl>
                                          <p:spTgt spid="410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3CBEFB09-22F2-4573-904E-74B8048A5C02}"/>
              </a:ext>
            </a:extLst>
          </p:cNvPr>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153747" y="3429000"/>
            <a:ext cx="2019300" cy="30797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174" name="Picture 6">
            <a:extLst>
              <a:ext uri="{FF2B5EF4-FFF2-40B4-BE49-F238E27FC236}">
                <a16:creationId xmlns:a16="http://schemas.microsoft.com/office/drawing/2014/main" id="{E4135073-490B-49A5-9925-8E0FBFDF44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6588" y="188913"/>
            <a:ext cx="2019300" cy="2881312"/>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176" name="Picture 8">
            <a:hlinkClick r:id="rId4"/>
            <a:extLst>
              <a:ext uri="{FF2B5EF4-FFF2-40B4-BE49-F238E27FC236}">
                <a16:creationId xmlns:a16="http://schemas.microsoft.com/office/drawing/2014/main" id="{88802A69-4214-40E4-AB1B-B259C0F90B1A}"/>
              </a:ext>
            </a:extLst>
          </p:cNvPr>
          <p:cNvPicPr>
            <a:picLocks noChangeAspect="1" noChangeArrowheads="1"/>
          </p:cNvPicPr>
          <p:nvPr/>
        </p:nvPicPr>
        <p:blipFill>
          <a:blip r:embed="rId5">
            <a:lum bright="-6000"/>
            <a:extLst>
              <a:ext uri="{28A0092B-C50C-407E-A947-70E740481C1C}">
                <a14:useLocalDpi xmlns:a14="http://schemas.microsoft.com/office/drawing/2010/main" val="0"/>
              </a:ext>
            </a:extLst>
          </a:blip>
          <a:srcRect/>
          <a:stretch>
            <a:fillRect/>
          </a:stretch>
        </p:blipFill>
        <p:spPr bwMode="auto">
          <a:xfrm>
            <a:off x="8183563" y="3213100"/>
            <a:ext cx="2182812" cy="31686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180" name="Picture 12">
            <a:extLst>
              <a:ext uri="{FF2B5EF4-FFF2-40B4-BE49-F238E27FC236}">
                <a16:creationId xmlns:a16="http://schemas.microsoft.com/office/drawing/2014/main" id="{3814E0D2-FB38-4337-A0E4-13D2BB42D09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6959" y="4683127"/>
            <a:ext cx="1550987" cy="18002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182" name="Picture 14">
            <a:extLst>
              <a:ext uri="{FF2B5EF4-FFF2-40B4-BE49-F238E27FC236}">
                <a16:creationId xmlns:a16="http://schemas.microsoft.com/office/drawing/2014/main" id="{C2057939-3AD7-498A-9695-EAE794EF5D59}"/>
              </a:ext>
            </a:extLst>
          </p:cNvPr>
          <p:cNvPicPr>
            <a:picLocks noChangeAspect="1" noChangeArrowheads="1"/>
          </p:cNvPicPr>
          <p:nvPr/>
        </p:nvPicPr>
        <p:blipFill>
          <a:blip r:embed="rId7">
            <a:lum bright="-6000"/>
            <a:extLst>
              <a:ext uri="{28A0092B-C50C-407E-A947-70E740481C1C}">
                <a14:useLocalDpi xmlns:a14="http://schemas.microsoft.com/office/drawing/2010/main" val="0"/>
              </a:ext>
            </a:extLst>
          </a:blip>
          <a:srcRect/>
          <a:stretch>
            <a:fillRect/>
          </a:stretch>
        </p:blipFill>
        <p:spPr bwMode="auto">
          <a:xfrm>
            <a:off x="2582622" y="2860046"/>
            <a:ext cx="2089150" cy="15621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186" name="Picture 18">
            <a:extLst>
              <a:ext uri="{FF2B5EF4-FFF2-40B4-BE49-F238E27FC236}">
                <a16:creationId xmlns:a16="http://schemas.microsoft.com/office/drawing/2014/main" id="{42773A84-D6F4-4DE3-8EEB-79A01EC2C5C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15634" t="7883" r="6342"/>
          <a:stretch>
            <a:fillRect/>
          </a:stretch>
        </p:blipFill>
        <p:spPr bwMode="auto">
          <a:xfrm>
            <a:off x="6646862" y="4212536"/>
            <a:ext cx="1249363" cy="2087563"/>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187" name="Text Box 19">
            <a:extLst>
              <a:ext uri="{FF2B5EF4-FFF2-40B4-BE49-F238E27FC236}">
                <a16:creationId xmlns:a16="http://schemas.microsoft.com/office/drawing/2014/main" id="{09756549-8606-48D7-8E2A-0AE67C70E72A}"/>
              </a:ext>
            </a:extLst>
          </p:cNvPr>
          <p:cNvSpPr txBox="1">
            <a:spLocks noChangeArrowheads="1"/>
          </p:cNvSpPr>
          <p:nvPr/>
        </p:nvSpPr>
        <p:spPr bwMode="auto">
          <a:xfrm>
            <a:off x="153747" y="660073"/>
            <a:ext cx="7931841"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sz="2400" b="1" dirty="0">
                <a:effectLst>
                  <a:outerShdw blurRad="38100" dist="38100" dir="2700000" algn="tl">
                    <a:srgbClr val="000000"/>
                  </a:outerShdw>
                </a:effectLst>
                <a:latin typeface="Maiandra GD" panose="020E0502030308020204" pitchFamily="34" charset="0"/>
              </a:rPr>
              <a:t>In 1933 a man named Adolph Hitler became the leader of the German government and the leader of Germany.</a:t>
            </a:r>
          </a:p>
          <a:p>
            <a:r>
              <a:rPr lang="en-GB" altLang="en-US" sz="2400" b="1" dirty="0">
                <a:effectLst>
                  <a:outerShdw blurRad="38100" dist="38100" dir="2700000" algn="tl">
                    <a:srgbClr val="000000"/>
                  </a:outerShdw>
                </a:effectLst>
                <a:latin typeface="Maiandra GD" panose="020E0502030308020204" pitchFamily="34" charset="0"/>
              </a:rPr>
              <a:t>He had big plans for his country and started to build up Germany’s strength by putting people back to work building, manufacturing and becoming a fit and healthy people.</a:t>
            </a:r>
          </a:p>
        </p:txBody>
      </p:sp>
      <p:pic>
        <p:nvPicPr>
          <p:cNvPr id="7189" name="Picture 21">
            <a:extLst>
              <a:ext uri="{FF2B5EF4-FFF2-40B4-BE49-F238E27FC236}">
                <a16:creationId xmlns:a16="http://schemas.microsoft.com/office/drawing/2014/main" id="{A7A8334B-EDB2-407C-94B6-B837B58448CA}"/>
              </a:ext>
            </a:extLst>
          </p:cNvPr>
          <p:cNvPicPr>
            <a:picLocks noChangeAspect="1" noChangeArrowheads="1"/>
          </p:cNvPicPr>
          <p:nvPr/>
        </p:nvPicPr>
        <p:blipFill>
          <a:blip r:embed="rId9">
            <a:lum bright="-6000"/>
            <a:extLst>
              <a:ext uri="{28A0092B-C50C-407E-A947-70E740481C1C}">
                <a14:useLocalDpi xmlns:a14="http://schemas.microsoft.com/office/drawing/2010/main" val="0"/>
              </a:ext>
            </a:extLst>
          </a:blip>
          <a:srcRect/>
          <a:stretch>
            <a:fillRect/>
          </a:stretch>
        </p:blipFill>
        <p:spPr bwMode="auto">
          <a:xfrm>
            <a:off x="6838951" y="2961254"/>
            <a:ext cx="1008062" cy="942975"/>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187"/>
                                        </p:tgtEl>
                                        <p:attrNameLst>
                                          <p:attrName>style.visibility</p:attrName>
                                        </p:attrNameLst>
                                      </p:cBhvr>
                                      <p:to>
                                        <p:strVal val="visible"/>
                                      </p:to>
                                    </p:set>
                                    <p:animEffect transition="in" filter="fade">
                                      <p:cBhvr>
                                        <p:cTn id="7" dur="3000"/>
                                        <p:tgtEl>
                                          <p:spTgt spid="7187"/>
                                        </p:tgtEl>
                                      </p:cBhvr>
                                    </p:animEffect>
                                  </p:childTnLst>
                                </p:cTn>
                              </p:par>
                              <p:par>
                                <p:cTn id="8" presetID="53" presetClass="entr" presetSubtype="0" fill="hold" nodeType="withEffect">
                                  <p:stCondLst>
                                    <p:cond delay="0"/>
                                  </p:stCondLst>
                                  <p:childTnLst>
                                    <p:set>
                                      <p:cBhvr>
                                        <p:cTn id="9" dur="1" fill="hold">
                                          <p:stCondLst>
                                            <p:cond delay="0"/>
                                          </p:stCondLst>
                                        </p:cTn>
                                        <p:tgtEl>
                                          <p:spTgt spid="7174"/>
                                        </p:tgtEl>
                                        <p:attrNameLst>
                                          <p:attrName>style.visibility</p:attrName>
                                        </p:attrNameLst>
                                      </p:cBhvr>
                                      <p:to>
                                        <p:strVal val="visible"/>
                                      </p:to>
                                    </p:set>
                                    <p:anim calcmode="lin" valueType="num">
                                      <p:cBhvr>
                                        <p:cTn id="10" dur="3000" fill="hold"/>
                                        <p:tgtEl>
                                          <p:spTgt spid="7174"/>
                                        </p:tgtEl>
                                        <p:attrNameLst>
                                          <p:attrName>ppt_w</p:attrName>
                                        </p:attrNameLst>
                                      </p:cBhvr>
                                      <p:tavLst>
                                        <p:tav tm="0">
                                          <p:val>
                                            <p:fltVal val="0"/>
                                          </p:val>
                                        </p:tav>
                                        <p:tav tm="100000">
                                          <p:val>
                                            <p:strVal val="#ppt_w"/>
                                          </p:val>
                                        </p:tav>
                                      </p:tavLst>
                                    </p:anim>
                                    <p:anim calcmode="lin" valueType="num">
                                      <p:cBhvr>
                                        <p:cTn id="11" dur="3000" fill="hold"/>
                                        <p:tgtEl>
                                          <p:spTgt spid="7174"/>
                                        </p:tgtEl>
                                        <p:attrNameLst>
                                          <p:attrName>ppt_h</p:attrName>
                                        </p:attrNameLst>
                                      </p:cBhvr>
                                      <p:tavLst>
                                        <p:tav tm="0">
                                          <p:val>
                                            <p:fltVal val="0"/>
                                          </p:val>
                                        </p:tav>
                                        <p:tav tm="100000">
                                          <p:val>
                                            <p:strVal val="#ppt_h"/>
                                          </p:val>
                                        </p:tav>
                                      </p:tavLst>
                                    </p:anim>
                                    <p:animEffect transition="in" filter="fade">
                                      <p:cBhvr>
                                        <p:cTn id="12" dur="3000"/>
                                        <p:tgtEl>
                                          <p:spTgt spid="7174"/>
                                        </p:tgtEl>
                                      </p:cBhvr>
                                    </p:animEffect>
                                  </p:childTnLst>
                                </p:cTn>
                              </p:par>
                              <p:par>
                                <p:cTn id="13" presetID="15" presetClass="entr" presetSubtype="0" fill="hold" nodeType="withEffect">
                                  <p:stCondLst>
                                    <p:cond delay="0"/>
                                  </p:stCondLst>
                                  <p:childTnLst>
                                    <p:set>
                                      <p:cBhvr>
                                        <p:cTn id="14" dur="1" fill="hold">
                                          <p:stCondLst>
                                            <p:cond delay="0"/>
                                          </p:stCondLst>
                                        </p:cTn>
                                        <p:tgtEl>
                                          <p:spTgt spid="7189"/>
                                        </p:tgtEl>
                                        <p:attrNameLst>
                                          <p:attrName>style.visibility</p:attrName>
                                        </p:attrNameLst>
                                      </p:cBhvr>
                                      <p:to>
                                        <p:strVal val="visible"/>
                                      </p:to>
                                    </p:set>
                                    <p:anim calcmode="lin" valueType="num">
                                      <p:cBhvr>
                                        <p:cTn id="15" dur="3000" fill="hold"/>
                                        <p:tgtEl>
                                          <p:spTgt spid="7189"/>
                                        </p:tgtEl>
                                        <p:attrNameLst>
                                          <p:attrName>ppt_w</p:attrName>
                                        </p:attrNameLst>
                                      </p:cBhvr>
                                      <p:tavLst>
                                        <p:tav tm="0">
                                          <p:val>
                                            <p:fltVal val="0"/>
                                          </p:val>
                                        </p:tav>
                                        <p:tav tm="100000">
                                          <p:val>
                                            <p:strVal val="#ppt_w"/>
                                          </p:val>
                                        </p:tav>
                                      </p:tavLst>
                                    </p:anim>
                                    <p:anim calcmode="lin" valueType="num">
                                      <p:cBhvr>
                                        <p:cTn id="16" dur="3000" fill="hold"/>
                                        <p:tgtEl>
                                          <p:spTgt spid="7189"/>
                                        </p:tgtEl>
                                        <p:attrNameLst>
                                          <p:attrName>ppt_h</p:attrName>
                                        </p:attrNameLst>
                                      </p:cBhvr>
                                      <p:tavLst>
                                        <p:tav tm="0">
                                          <p:val>
                                            <p:fltVal val="0"/>
                                          </p:val>
                                        </p:tav>
                                        <p:tav tm="100000">
                                          <p:val>
                                            <p:strVal val="#ppt_h"/>
                                          </p:val>
                                        </p:tav>
                                      </p:tavLst>
                                    </p:anim>
                                    <p:anim calcmode="lin" valueType="num">
                                      <p:cBhvr>
                                        <p:cTn id="17" dur="3000" fill="hold"/>
                                        <p:tgtEl>
                                          <p:spTgt spid="7189"/>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7189"/>
                                        </p:tgtEl>
                                        <p:attrNameLst>
                                          <p:attrName>ppt_y</p:attrName>
                                        </p:attrNameLst>
                                      </p:cBhvr>
                                      <p:tavLst>
                                        <p:tav tm="0" fmla="#ppt_y+(sin(-2*pi*(1-$))*-#ppt_x+cos(-2*pi*(1-$))*(1-#ppt_y))*(1-$)">
                                          <p:val>
                                            <p:fltVal val="0"/>
                                          </p:val>
                                        </p:tav>
                                        <p:tav tm="100000">
                                          <p:val>
                                            <p:fltVal val="1"/>
                                          </p:val>
                                        </p:tav>
                                      </p:tavLst>
                                    </p:anim>
                                  </p:childTnLst>
                                </p:cTn>
                              </p:par>
                            </p:childTnLst>
                          </p:cTn>
                        </p:par>
                        <p:par>
                          <p:cTn id="19" fill="hold" nodeType="afterGroup">
                            <p:stCondLst>
                              <p:cond delay="3000"/>
                            </p:stCondLst>
                            <p:childTnLst>
                              <p:par>
                                <p:cTn id="20" presetID="10" presetClass="entr" presetSubtype="0" fill="hold" nodeType="afterEffect">
                                  <p:stCondLst>
                                    <p:cond delay="0"/>
                                  </p:stCondLst>
                                  <p:childTnLst>
                                    <p:set>
                                      <p:cBhvr>
                                        <p:cTn id="21" dur="1" fill="hold">
                                          <p:stCondLst>
                                            <p:cond delay="0"/>
                                          </p:stCondLst>
                                        </p:cTn>
                                        <p:tgtEl>
                                          <p:spTgt spid="7182"/>
                                        </p:tgtEl>
                                        <p:attrNameLst>
                                          <p:attrName>style.visibility</p:attrName>
                                        </p:attrNameLst>
                                      </p:cBhvr>
                                      <p:to>
                                        <p:strVal val="visible"/>
                                      </p:to>
                                    </p:set>
                                    <p:animEffect transition="in" filter="fade">
                                      <p:cBhvr>
                                        <p:cTn id="22" dur="3000"/>
                                        <p:tgtEl>
                                          <p:spTgt spid="7182"/>
                                        </p:tgtEl>
                                      </p:cBhvr>
                                    </p:animEffect>
                                  </p:childTnLst>
                                </p:cTn>
                              </p:par>
                              <p:par>
                                <p:cTn id="23" presetID="2" presetClass="entr" presetSubtype="9" fill="hold" nodeType="withEffect">
                                  <p:stCondLst>
                                    <p:cond delay="0"/>
                                  </p:stCondLst>
                                  <p:childTnLst>
                                    <p:set>
                                      <p:cBhvr>
                                        <p:cTn id="24" dur="1" fill="hold">
                                          <p:stCondLst>
                                            <p:cond delay="0"/>
                                          </p:stCondLst>
                                        </p:cTn>
                                        <p:tgtEl>
                                          <p:spTgt spid="7176"/>
                                        </p:tgtEl>
                                        <p:attrNameLst>
                                          <p:attrName>style.visibility</p:attrName>
                                        </p:attrNameLst>
                                      </p:cBhvr>
                                      <p:to>
                                        <p:strVal val="visible"/>
                                      </p:to>
                                    </p:set>
                                    <p:anim calcmode="lin" valueType="num">
                                      <p:cBhvr additive="base">
                                        <p:cTn id="25" dur="3000" fill="hold"/>
                                        <p:tgtEl>
                                          <p:spTgt spid="7176"/>
                                        </p:tgtEl>
                                        <p:attrNameLst>
                                          <p:attrName>ppt_x</p:attrName>
                                        </p:attrNameLst>
                                      </p:cBhvr>
                                      <p:tavLst>
                                        <p:tav tm="0">
                                          <p:val>
                                            <p:strVal val="0-#ppt_w/2"/>
                                          </p:val>
                                        </p:tav>
                                        <p:tav tm="100000">
                                          <p:val>
                                            <p:strVal val="#ppt_x"/>
                                          </p:val>
                                        </p:tav>
                                      </p:tavLst>
                                    </p:anim>
                                    <p:anim calcmode="lin" valueType="num">
                                      <p:cBhvr additive="base">
                                        <p:cTn id="26" dur="3000" fill="hold"/>
                                        <p:tgtEl>
                                          <p:spTgt spid="7176"/>
                                        </p:tgtEl>
                                        <p:attrNameLst>
                                          <p:attrName>ppt_y</p:attrName>
                                        </p:attrNameLst>
                                      </p:cBhvr>
                                      <p:tavLst>
                                        <p:tav tm="0">
                                          <p:val>
                                            <p:strVal val="0-#ppt_h/2"/>
                                          </p:val>
                                        </p:tav>
                                        <p:tav tm="100000">
                                          <p:val>
                                            <p:strVal val="#ppt_y"/>
                                          </p:val>
                                        </p:tav>
                                      </p:tavLst>
                                    </p:anim>
                                  </p:childTnLst>
                                </p:cTn>
                              </p:par>
                            </p:childTnLst>
                          </p:cTn>
                        </p:par>
                        <p:par>
                          <p:cTn id="27" fill="hold" nodeType="afterGroup">
                            <p:stCondLst>
                              <p:cond delay="6000"/>
                            </p:stCondLst>
                            <p:childTnLst>
                              <p:par>
                                <p:cTn id="28" presetID="53" presetClass="entr" presetSubtype="0" fill="hold" nodeType="afterEffect">
                                  <p:stCondLst>
                                    <p:cond delay="0"/>
                                  </p:stCondLst>
                                  <p:childTnLst>
                                    <p:set>
                                      <p:cBhvr>
                                        <p:cTn id="29" dur="1" fill="hold">
                                          <p:stCondLst>
                                            <p:cond delay="0"/>
                                          </p:stCondLst>
                                        </p:cTn>
                                        <p:tgtEl>
                                          <p:spTgt spid="7180"/>
                                        </p:tgtEl>
                                        <p:attrNameLst>
                                          <p:attrName>style.visibility</p:attrName>
                                        </p:attrNameLst>
                                      </p:cBhvr>
                                      <p:to>
                                        <p:strVal val="visible"/>
                                      </p:to>
                                    </p:set>
                                    <p:anim calcmode="lin" valueType="num">
                                      <p:cBhvr>
                                        <p:cTn id="30" dur="3000" fill="hold"/>
                                        <p:tgtEl>
                                          <p:spTgt spid="7180"/>
                                        </p:tgtEl>
                                        <p:attrNameLst>
                                          <p:attrName>ppt_w</p:attrName>
                                        </p:attrNameLst>
                                      </p:cBhvr>
                                      <p:tavLst>
                                        <p:tav tm="0">
                                          <p:val>
                                            <p:fltVal val="0"/>
                                          </p:val>
                                        </p:tav>
                                        <p:tav tm="100000">
                                          <p:val>
                                            <p:strVal val="#ppt_w"/>
                                          </p:val>
                                        </p:tav>
                                      </p:tavLst>
                                    </p:anim>
                                    <p:anim calcmode="lin" valueType="num">
                                      <p:cBhvr>
                                        <p:cTn id="31" dur="3000" fill="hold"/>
                                        <p:tgtEl>
                                          <p:spTgt spid="7180"/>
                                        </p:tgtEl>
                                        <p:attrNameLst>
                                          <p:attrName>ppt_h</p:attrName>
                                        </p:attrNameLst>
                                      </p:cBhvr>
                                      <p:tavLst>
                                        <p:tav tm="0">
                                          <p:val>
                                            <p:fltVal val="0"/>
                                          </p:val>
                                        </p:tav>
                                        <p:tav tm="100000">
                                          <p:val>
                                            <p:strVal val="#ppt_h"/>
                                          </p:val>
                                        </p:tav>
                                      </p:tavLst>
                                    </p:anim>
                                    <p:animEffect transition="in" filter="fade">
                                      <p:cBhvr>
                                        <p:cTn id="32" dur="3000"/>
                                        <p:tgtEl>
                                          <p:spTgt spid="7180"/>
                                        </p:tgtEl>
                                      </p:cBhvr>
                                    </p:animEffect>
                                  </p:childTnLst>
                                </p:cTn>
                              </p:par>
                              <p:par>
                                <p:cTn id="33" presetID="2" presetClass="entr" presetSubtype="4" fill="hold" nodeType="withEffect">
                                  <p:stCondLst>
                                    <p:cond delay="0"/>
                                  </p:stCondLst>
                                  <p:childTnLst>
                                    <p:set>
                                      <p:cBhvr>
                                        <p:cTn id="34" dur="1" fill="hold">
                                          <p:stCondLst>
                                            <p:cond delay="0"/>
                                          </p:stCondLst>
                                        </p:cTn>
                                        <p:tgtEl>
                                          <p:spTgt spid="7186"/>
                                        </p:tgtEl>
                                        <p:attrNameLst>
                                          <p:attrName>style.visibility</p:attrName>
                                        </p:attrNameLst>
                                      </p:cBhvr>
                                      <p:to>
                                        <p:strVal val="visible"/>
                                      </p:to>
                                    </p:set>
                                    <p:anim calcmode="lin" valueType="num">
                                      <p:cBhvr additive="base">
                                        <p:cTn id="35" dur="3000" fill="hold"/>
                                        <p:tgtEl>
                                          <p:spTgt spid="7186"/>
                                        </p:tgtEl>
                                        <p:attrNameLst>
                                          <p:attrName>ppt_x</p:attrName>
                                        </p:attrNameLst>
                                      </p:cBhvr>
                                      <p:tavLst>
                                        <p:tav tm="0">
                                          <p:val>
                                            <p:strVal val="#ppt_x"/>
                                          </p:val>
                                        </p:tav>
                                        <p:tav tm="100000">
                                          <p:val>
                                            <p:strVal val="#ppt_x"/>
                                          </p:val>
                                        </p:tav>
                                      </p:tavLst>
                                    </p:anim>
                                    <p:anim calcmode="lin" valueType="num">
                                      <p:cBhvr additive="base">
                                        <p:cTn id="36" dur="3000" fill="hold"/>
                                        <p:tgtEl>
                                          <p:spTgt spid="7186"/>
                                        </p:tgtEl>
                                        <p:attrNameLst>
                                          <p:attrName>ppt_y</p:attrName>
                                        </p:attrNameLst>
                                      </p:cBhvr>
                                      <p:tavLst>
                                        <p:tav tm="0">
                                          <p:val>
                                            <p:strVal val="1+#ppt_h/2"/>
                                          </p:val>
                                        </p:tav>
                                        <p:tav tm="100000">
                                          <p:val>
                                            <p:strVal val="#ppt_y"/>
                                          </p:val>
                                        </p:tav>
                                      </p:tavLst>
                                    </p:anim>
                                  </p:childTnLst>
                                </p:cTn>
                              </p:par>
                              <p:par>
                                <p:cTn id="37" presetID="53" presetClass="entr" presetSubtype="0" fill="hold" nodeType="withEffect">
                                  <p:stCondLst>
                                    <p:cond delay="0"/>
                                  </p:stCondLst>
                                  <p:childTnLst>
                                    <p:set>
                                      <p:cBhvr>
                                        <p:cTn id="38" dur="1" fill="hold">
                                          <p:stCondLst>
                                            <p:cond delay="0"/>
                                          </p:stCondLst>
                                        </p:cTn>
                                        <p:tgtEl>
                                          <p:spTgt spid="7172"/>
                                        </p:tgtEl>
                                        <p:attrNameLst>
                                          <p:attrName>style.visibility</p:attrName>
                                        </p:attrNameLst>
                                      </p:cBhvr>
                                      <p:to>
                                        <p:strVal val="visible"/>
                                      </p:to>
                                    </p:set>
                                    <p:anim calcmode="lin" valueType="num">
                                      <p:cBhvr>
                                        <p:cTn id="39" dur="3000" fill="hold"/>
                                        <p:tgtEl>
                                          <p:spTgt spid="7172"/>
                                        </p:tgtEl>
                                        <p:attrNameLst>
                                          <p:attrName>ppt_w</p:attrName>
                                        </p:attrNameLst>
                                      </p:cBhvr>
                                      <p:tavLst>
                                        <p:tav tm="0">
                                          <p:val>
                                            <p:fltVal val="0"/>
                                          </p:val>
                                        </p:tav>
                                        <p:tav tm="100000">
                                          <p:val>
                                            <p:strVal val="#ppt_w"/>
                                          </p:val>
                                        </p:tav>
                                      </p:tavLst>
                                    </p:anim>
                                    <p:anim calcmode="lin" valueType="num">
                                      <p:cBhvr>
                                        <p:cTn id="40" dur="3000" fill="hold"/>
                                        <p:tgtEl>
                                          <p:spTgt spid="7172"/>
                                        </p:tgtEl>
                                        <p:attrNameLst>
                                          <p:attrName>ppt_h</p:attrName>
                                        </p:attrNameLst>
                                      </p:cBhvr>
                                      <p:tavLst>
                                        <p:tav tm="0">
                                          <p:val>
                                            <p:fltVal val="0"/>
                                          </p:val>
                                        </p:tav>
                                        <p:tav tm="100000">
                                          <p:val>
                                            <p:strVal val="#ppt_h"/>
                                          </p:val>
                                        </p:tav>
                                      </p:tavLst>
                                    </p:anim>
                                    <p:animEffect transition="in" filter="fade">
                                      <p:cBhvr>
                                        <p:cTn id="41" dur="30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a:extLst>
              <a:ext uri="{FF2B5EF4-FFF2-40B4-BE49-F238E27FC236}">
                <a16:creationId xmlns:a16="http://schemas.microsoft.com/office/drawing/2014/main" id="{102136D0-5385-4A48-8E2F-C0FD1B5D47C3}"/>
              </a:ext>
            </a:extLst>
          </p:cNvPr>
          <p:cNvSpPr txBox="1">
            <a:spLocks noChangeArrowheads="1"/>
          </p:cNvSpPr>
          <p:nvPr/>
        </p:nvSpPr>
        <p:spPr bwMode="auto">
          <a:xfrm>
            <a:off x="695291" y="272753"/>
            <a:ext cx="11132274" cy="2354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sz="2400" b="1" dirty="0">
                <a:effectLst>
                  <a:outerShdw blurRad="38100" dist="38100" dir="2700000" algn="tl">
                    <a:srgbClr val="000000"/>
                  </a:outerShdw>
                </a:effectLst>
                <a:latin typeface="Maiandra GD" panose="020E0502030308020204" pitchFamily="34" charset="0"/>
              </a:rPr>
              <a:t>He also started to build up a huge army – but Germany had been banned from doing this – it was illegal. By 1935 Germany had become one of the strongest and most powerful countries in the world. Hitler believed the German people were the best in the world – he believed that they were superior to anyone else and thought Germany should rule the world.</a:t>
            </a:r>
            <a:r>
              <a:rPr lang="en-GB" altLang="en-US" sz="2400" dirty="0">
                <a:latin typeface="Maiandra GD" panose="020E0502030308020204" pitchFamily="34" charset="0"/>
              </a:rPr>
              <a:t> </a:t>
            </a:r>
            <a:endParaRPr lang="en-GB" altLang="en-US" sz="2400" b="1" dirty="0">
              <a:effectLst>
                <a:outerShdw blurRad="38100" dist="38100" dir="2700000" algn="tl">
                  <a:srgbClr val="000000"/>
                </a:outerShdw>
              </a:effectLst>
              <a:latin typeface="Maiandra GD" panose="020E0502030308020204" pitchFamily="34" charset="0"/>
            </a:endParaRPr>
          </a:p>
          <a:p>
            <a:pPr>
              <a:spcBef>
                <a:spcPct val="50000"/>
              </a:spcBef>
            </a:pPr>
            <a:endParaRPr lang="en-GB" altLang="en-US" dirty="0"/>
          </a:p>
        </p:txBody>
      </p:sp>
      <p:pic>
        <p:nvPicPr>
          <p:cNvPr id="5126" name="Picture 6">
            <a:extLst>
              <a:ext uri="{FF2B5EF4-FFF2-40B4-BE49-F238E27FC236}">
                <a16:creationId xmlns:a16="http://schemas.microsoft.com/office/drawing/2014/main" id="{4ED721D9-3D2E-4972-A643-4D53F5DC7CC2}"/>
              </a:ext>
            </a:extLst>
          </p:cNvPr>
          <p:cNvPicPr>
            <a:picLocks noChangeAspect="1" noChangeArrowheads="1"/>
          </p:cNvPicPr>
          <p:nvPr/>
        </p:nvPicPr>
        <p:blipFill>
          <a:blip r:embed="rId2">
            <a:lum bright="-6000"/>
            <a:extLst>
              <a:ext uri="{28A0092B-C50C-407E-A947-70E740481C1C}">
                <a14:useLocalDpi xmlns:a14="http://schemas.microsoft.com/office/drawing/2010/main" val="0"/>
              </a:ext>
            </a:extLst>
          </a:blip>
          <a:srcRect l="12610"/>
          <a:stretch>
            <a:fillRect/>
          </a:stretch>
        </p:blipFill>
        <p:spPr bwMode="auto">
          <a:xfrm>
            <a:off x="7464425" y="2205039"/>
            <a:ext cx="2992438" cy="227488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132" name="Picture 12">
            <a:extLst>
              <a:ext uri="{FF2B5EF4-FFF2-40B4-BE49-F238E27FC236}">
                <a16:creationId xmlns:a16="http://schemas.microsoft.com/office/drawing/2014/main" id="{FC5D3E6A-3FB7-475F-9632-DD4A3241AF8A}"/>
              </a:ext>
            </a:extLst>
          </p:cNvPr>
          <p:cNvPicPr>
            <a:picLocks noChangeAspect="1" noChangeArrowheads="1"/>
          </p:cNvPicPr>
          <p:nvPr/>
        </p:nvPicPr>
        <p:blipFill>
          <a:blip r:embed="rId3">
            <a:lum bright="-12000" contrast="6000"/>
            <a:extLst>
              <a:ext uri="{28A0092B-C50C-407E-A947-70E740481C1C}">
                <a14:useLocalDpi xmlns:a14="http://schemas.microsoft.com/office/drawing/2010/main" val="0"/>
              </a:ext>
            </a:extLst>
          </a:blip>
          <a:srcRect/>
          <a:stretch>
            <a:fillRect/>
          </a:stretch>
        </p:blipFill>
        <p:spPr bwMode="auto">
          <a:xfrm>
            <a:off x="2208214" y="4797425"/>
            <a:ext cx="2808287" cy="188753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130" name="Picture 10">
            <a:extLst>
              <a:ext uri="{FF2B5EF4-FFF2-40B4-BE49-F238E27FC236}">
                <a16:creationId xmlns:a16="http://schemas.microsoft.com/office/drawing/2014/main" id="{F185B185-FC93-41D2-BEE5-430082BD409F}"/>
              </a:ext>
            </a:extLst>
          </p:cNvPr>
          <p:cNvPicPr>
            <a:picLocks noChangeAspect="1" noChangeArrowheads="1"/>
          </p:cNvPicPr>
          <p:nvPr/>
        </p:nvPicPr>
        <p:blipFill>
          <a:blip r:embed="rId4">
            <a:lum bright="-6000"/>
            <a:extLst>
              <a:ext uri="{28A0092B-C50C-407E-A947-70E740481C1C}">
                <a14:useLocalDpi xmlns:a14="http://schemas.microsoft.com/office/drawing/2010/main" val="0"/>
              </a:ext>
            </a:extLst>
          </a:blip>
          <a:srcRect t="12128" b="7190"/>
          <a:stretch>
            <a:fillRect/>
          </a:stretch>
        </p:blipFill>
        <p:spPr bwMode="auto">
          <a:xfrm>
            <a:off x="7175500" y="4652964"/>
            <a:ext cx="3276600" cy="18954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128" name="Picture 8">
            <a:extLst>
              <a:ext uri="{FF2B5EF4-FFF2-40B4-BE49-F238E27FC236}">
                <a16:creationId xmlns:a16="http://schemas.microsoft.com/office/drawing/2014/main" id="{8CAAD34D-0B0E-4D8B-AAF2-4F30C8B3F6D0}"/>
              </a:ext>
            </a:extLst>
          </p:cNvPr>
          <p:cNvPicPr>
            <a:picLocks noChangeAspect="1" noChangeArrowheads="1"/>
          </p:cNvPicPr>
          <p:nvPr/>
        </p:nvPicPr>
        <p:blipFill>
          <a:blip r:embed="rId5">
            <a:lum bright="-6000"/>
            <a:extLst>
              <a:ext uri="{28A0092B-C50C-407E-A947-70E740481C1C}">
                <a14:useLocalDpi xmlns:a14="http://schemas.microsoft.com/office/drawing/2010/main" val="0"/>
              </a:ext>
            </a:extLst>
          </a:blip>
          <a:srcRect t="16003"/>
          <a:stretch>
            <a:fillRect/>
          </a:stretch>
        </p:blipFill>
        <p:spPr bwMode="auto">
          <a:xfrm>
            <a:off x="1847850" y="2492375"/>
            <a:ext cx="3384550" cy="21907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140" name="Picture 20">
            <a:extLst>
              <a:ext uri="{FF2B5EF4-FFF2-40B4-BE49-F238E27FC236}">
                <a16:creationId xmlns:a16="http://schemas.microsoft.com/office/drawing/2014/main" id="{41CA1B5F-B3A2-4163-A47C-512D09A123CE}"/>
              </a:ext>
            </a:extLst>
          </p:cNvPr>
          <p:cNvPicPr>
            <a:picLocks noChangeAspect="1" noChangeArrowheads="1"/>
          </p:cNvPicPr>
          <p:nvPr/>
        </p:nvPicPr>
        <p:blipFill>
          <a:blip r:embed="rId6">
            <a:lum bright="-12000" contrast="24000"/>
            <a:extLst>
              <a:ext uri="{28A0092B-C50C-407E-A947-70E740481C1C}">
                <a14:useLocalDpi xmlns:a14="http://schemas.microsoft.com/office/drawing/2010/main" val="0"/>
              </a:ext>
            </a:extLst>
          </a:blip>
          <a:srcRect/>
          <a:stretch>
            <a:fillRect/>
          </a:stretch>
        </p:blipFill>
        <p:spPr bwMode="auto">
          <a:xfrm>
            <a:off x="5072063" y="3644900"/>
            <a:ext cx="2017712" cy="3024188"/>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a:extLst>
              <a:ext uri="{FF2B5EF4-FFF2-40B4-BE49-F238E27FC236}">
                <a16:creationId xmlns:a16="http://schemas.microsoft.com/office/drawing/2014/main" id="{1CB3C501-1D1C-4497-8A10-13E19BDCD685}"/>
              </a:ext>
            </a:extLst>
          </p:cNvPr>
          <p:cNvPicPr>
            <a:picLocks noChangeAspect="1" noChangeArrowheads="1"/>
          </p:cNvPicPr>
          <p:nvPr/>
        </p:nvPicPr>
        <p:blipFill>
          <a:blip r:embed="rId7">
            <a:lum bright="-12000" contrast="6000"/>
            <a:extLst>
              <a:ext uri="{28A0092B-C50C-407E-A947-70E740481C1C}">
                <a14:useLocalDpi xmlns:a14="http://schemas.microsoft.com/office/drawing/2010/main" val="0"/>
              </a:ext>
            </a:extLst>
          </a:blip>
          <a:srcRect/>
          <a:stretch>
            <a:fillRect/>
          </a:stretch>
        </p:blipFill>
        <p:spPr bwMode="auto">
          <a:xfrm>
            <a:off x="5664201" y="2420938"/>
            <a:ext cx="1655763" cy="15494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p:cTn id="7" dur="3000" fill="hold"/>
                                        <p:tgtEl>
                                          <p:spTgt spid="5124"/>
                                        </p:tgtEl>
                                        <p:attrNameLst>
                                          <p:attrName>ppt_w</p:attrName>
                                        </p:attrNameLst>
                                      </p:cBhvr>
                                      <p:tavLst>
                                        <p:tav tm="0">
                                          <p:val>
                                            <p:fltVal val="0"/>
                                          </p:val>
                                        </p:tav>
                                        <p:tav tm="100000">
                                          <p:val>
                                            <p:strVal val="#ppt_w"/>
                                          </p:val>
                                        </p:tav>
                                      </p:tavLst>
                                    </p:anim>
                                    <p:anim calcmode="lin" valueType="num">
                                      <p:cBhvr>
                                        <p:cTn id="8" dur="3000" fill="hold"/>
                                        <p:tgtEl>
                                          <p:spTgt spid="5124"/>
                                        </p:tgtEl>
                                        <p:attrNameLst>
                                          <p:attrName>ppt_h</p:attrName>
                                        </p:attrNameLst>
                                      </p:cBhvr>
                                      <p:tavLst>
                                        <p:tav tm="0">
                                          <p:val>
                                            <p:fltVal val="0"/>
                                          </p:val>
                                        </p:tav>
                                        <p:tav tm="100000">
                                          <p:val>
                                            <p:strVal val="#ppt_h"/>
                                          </p:val>
                                        </p:tav>
                                      </p:tavLst>
                                    </p:anim>
                                    <p:animEffect transition="in" filter="fade">
                                      <p:cBhvr>
                                        <p:cTn id="9" dur="3000"/>
                                        <p:tgtEl>
                                          <p:spTgt spid="5124"/>
                                        </p:tgtEl>
                                      </p:cBhvr>
                                    </p:animEffect>
                                  </p:childTnLst>
                                </p:cTn>
                              </p:par>
                              <p:par>
                                <p:cTn id="10" presetID="2" presetClass="entr" presetSubtype="4" fill="hold" nodeType="withEffect">
                                  <p:stCondLst>
                                    <p:cond delay="0"/>
                                  </p:stCondLst>
                                  <p:childTnLst>
                                    <p:set>
                                      <p:cBhvr>
                                        <p:cTn id="11" dur="1" fill="hold">
                                          <p:stCondLst>
                                            <p:cond delay="0"/>
                                          </p:stCondLst>
                                        </p:cTn>
                                        <p:tgtEl>
                                          <p:spTgt spid="5126"/>
                                        </p:tgtEl>
                                        <p:attrNameLst>
                                          <p:attrName>style.visibility</p:attrName>
                                        </p:attrNameLst>
                                      </p:cBhvr>
                                      <p:to>
                                        <p:strVal val="visible"/>
                                      </p:to>
                                    </p:set>
                                    <p:anim calcmode="lin" valueType="num">
                                      <p:cBhvr additive="base">
                                        <p:cTn id="12" dur="3000" fill="hold"/>
                                        <p:tgtEl>
                                          <p:spTgt spid="5126"/>
                                        </p:tgtEl>
                                        <p:attrNameLst>
                                          <p:attrName>ppt_x</p:attrName>
                                        </p:attrNameLst>
                                      </p:cBhvr>
                                      <p:tavLst>
                                        <p:tav tm="0">
                                          <p:val>
                                            <p:strVal val="#ppt_x"/>
                                          </p:val>
                                        </p:tav>
                                        <p:tav tm="100000">
                                          <p:val>
                                            <p:strVal val="#ppt_x"/>
                                          </p:val>
                                        </p:tav>
                                      </p:tavLst>
                                    </p:anim>
                                    <p:anim calcmode="lin" valueType="num">
                                      <p:cBhvr additive="base">
                                        <p:cTn id="13" dur="3000" fill="hold"/>
                                        <p:tgtEl>
                                          <p:spTgt spid="5126"/>
                                        </p:tgtEl>
                                        <p:attrNameLst>
                                          <p:attrName>ppt_y</p:attrName>
                                        </p:attrNameLst>
                                      </p:cBhvr>
                                      <p:tavLst>
                                        <p:tav tm="0">
                                          <p:val>
                                            <p:strVal val="1+#ppt_h/2"/>
                                          </p:val>
                                        </p:tav>
                                        <p:tav tm="100000">
                                          <p:val>
                                            <p:strVal val="#ppt_y"/>
                                          </p:val>
                                        </p:tav>
                                      </p:tavLst>
                                    </p:anim>
                                  </p:childTnLst>
                                </p:cTn>
                              </p:par>
                              <p:par>
                                <p:cTn id="14" presetID="53" presetClass="entr" presetSubtype="0" fill="hold" nodeType="withEffect">
                                  <p:stCondLst>
                                    <p:cond delay="0"/>
                                  </p:stCondLst>
                                  <p:childTnLst>
                                    <p:set>
                                      <p:cBhvr>
                                        <p:cTn id="15" dur="1" fill="hold">
                                          <p:stCondLst>
                                            <p:cond delay="0"/>
                                          </p:stCondLst>
                                        </p:cTn>
                                        <p:tgtEl>
                                          <p:spTgt spid="5138"/>
                                        </p:tgtEl>
                                        <p:attrNameLst>
                                          <p:attrName>style.visibility</p:attrName>
                                        </p:attrNameLst>
                                      </p:cBhvr>
                                      <p:to>
                                        <p:strVal val="visible"/>
                                      </p:to>
                                    </p:set>
                                    <p:anim calcmode="lin" valueType="num">
                                      <p:cBhvr>
                                        <p:cTn id="16" dur="3000" fill="hold"/>
                                        <p:tgtEl>
                                          <p:spTgt spid="5138"/>
                                        </p:tgtEl>
                                        <p:attrNameLst>
                                          <p:attrName>ppt_w</p:attrName>
                                        </p:attrNameLst>
                                      </p:cBhvr>
                                      <p:tavLst>
                                        <p:tav tm="0">
                                          <p:val>
                                            <p:fltVal val="0"/>
                                          </p:val>
                                        </p:tav>
                                        <p:tav tm="100000">
                                          <p:val>
                                            <p:strVal val="#ppt_w"/>
                                          </p:val>
                                        </p:tav>
                                      </p:tavLst>
                                    </p:anim>
                                    <p:anim calcmode="lin" valueType="num">
                                      <p:cBhvr>
                                        <p:cTn id="17" dur="3000" fill="hold"/>
                                        <p:tgtEl>
                                          <p:spTgt spid="5138"/>
                                        </p:tgtEl>
                                        <p:attrNameLst>
                                          <p:attrName>ppt_h</p:attrName>
                                        </p:attrNameLst>
                                      </p:cBhvr>
                                      <p:tavLst>
                                        <p:tav tm="0">
                                          <p:val>
                                            <p:fltVal val="0"/>
                                          </p:val>
                                        </p:tav>
                                        <p:tav tm="100000">
                                          <p:val>
                                            <p:strVal val="#ppt_h"/>
                                          </p:val>
                                        </p:tav>
                                      </p:tavLst>
                                    </p:anim>
                                    <p:animEffect transition="in" filter="fade">
                                      <p:cBhvr>
                                        <p:cTn id="18" dur="3000"/>
                                        <p:tgtEl>
                                          <p:spTgt spid="5138"/>
                                        </p:tgtEl>
                                      </p:cBhvr>
                                    </p:animEffect>
                                  </p:childTnLst>
                                </p:cTn>
                              </p:par>
                            </p:childTnLst>
                          </p:cTn>
                        </p:par>
                        <p:par>
                          <p:cTn id="19" fill="hold" nodeType="afterGroup">
                            <p:stCondLst>
                              <p:cond delay="3000"/>
                            </p:stCondLst>
                            <p:childTnLst>
                              <p:par>
                                <p:cTn id="20" presetID="2" presetClass="entr" presetSubtype="8" fill="hold" nodeType="afterEffect">
                                  <p:stCondLst>
                                    <p:cond delay="0"/>
                                  </p:stCondLst>
                                  <p:childTnLst>
                                    <p:set>
                                      <p:cBhvr>
                                        <p:cTn id="21" dur="1" fill="hold">
                                          <p:stCondLst>
                                            <p:cond delay="0"/>
                                          </p:stCondLst>
                                        </p:cTn>
                                        <p:tgtEl>
                                          <p:spTgt spid="5128"/>
                                        </p:tgtEl>
                                        <p:attrNameLst>
                                          <p:attrName>style.visibility</p:attrName>
                                        </p:attrNameLst>
                                      </p:cBhvr>
                                      <p:to>
                                        <p:strVal val="visible"/>
                                      </p:to>
                                    </p:set>
                                    <p:anim calcmode="lin" valueType="num">
                                      <p:cBhvr additive="base">
                                        <p:cTn id="22" dur="3000" fill="hold"/>
                                        <p:tgtEl>
                                          <p:spTgt spid="5128"/>
                                        </p:tgtEl>
                                        <p:attrNameLst>
                                          <p:attrName>ppt_x</p:attrName>
                                        </p:attrNameLst>
                                      </p:cBhvr>
                                      <p:tavLst>
                                        <p:tav tm="0">
                                          <p:val>
                                            <p:strVal val="0-#ppt_w/2"/>
                                          </p:val>
                                        </p:tav>
                                        <p:tav tm="100000">
                                          <p:val>
                                            <p:strVal val="#ppt_x"/>
                                          </p:val>
                                        </p:tav>
                                      </p:tavLst>
                                    </p:anim>
                                    <p:anim calcmode="lin" valueType="num">
                                      <p:cBhvr additive="base">
                                        <p:cTn id="23" dur="3000" fill="hold"/>
                                        <p:tgtEl>
                                          <p:spTgt spid="5128"/>
                                        </p:tgtEl>
                                        <p:attrNameLst>
                                          <p:attrName>ppt_y</p:attrName>
                                        </p:attrNameLst>
                                      </p:cBhvr>
                                      <p:tavLst>
                                        <p:tav tm="0">
                                          <p:val>
                                            <p:strVal val="#ppt_y"/>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5130"/>
                                        </p:tgtEl>
                                        <p:attrNameLst>
                                          <p:attrName>style.visibility</p:attrName>
                                        </p:attrNameLst>
                                      </p:cBhvr>
                                      <p:to>
                                        <p:strVal val="visible"/>
                                      </p:to>
                                    </p:set>
                                    <p:anim calcmode="lin" valueType="num">
                                      <p:cBhvr additive="base">
                                        <p:cTn id="26" dur="3000" fill="hold"/>
                                        <p:tgtEl>
                                          <p:spTgt spid="5130"/>
                                        </p:tgtEl>
                                        <p:attrNameLst>
                                          <p:attrName>ppt_x</p:attrName>
                                        </p:attrNameLst>
                                      </p:cBhvr>
                                      <p:tavLst>
                                        <p:tav tm="0">
                                          <p:val>
                                            <p:strVal val="1+#ppt_w/2"/>
                                          </p:val>
                                        </p:tav>
                                        <p:tav tm="100000">
                                          <p:val>
                                            <p:strVal val="#ppt_x"/>
                                          </p:val>
                                        </p:tav>
                                      </p:tavLst>
                                    </p:anim>
                                    <p:anim calcmode="lin" valueType="num">
                                      <p:cBhvr additive="base">
                                        <p:cTn id="27" dur="3000" fill="hold"/>
                                        <p:tgtEl>
                                          <p:spTgt spid="5130"/>
                                        </p:tgtEl>
                                        <p:attrNameLst>
                                          <p:attrName>ppt_y</p:attrName>
                                        </p:attrNameLst>
                                      </p:cBhvr>
                                      <p:tavLst>
                                        <p:tav tm="0">
                                          <p:val>
                                            <p:strVal val="1+#ppt_h/2"/>
                                          </p:val>
                                        </p:tav>
                                        <p:tav tm="100000">
                                          <p:val>
                                            <p:strVal val="#ppt_y"/>
                                          </p:val>
                                        </p:tav>
                                      </p:tavLst>
                                    </p:anim>
                                  </p:childTnLst>
                                </p:cTn>
                              </p:par>
                            </p:childTnLst>
                          </p:cTn>
                        </p:par>
                        <p:par>
                          <p:cTn id="28" fill="hold" nodeType="afterGroup">
                            <p:stCondLst>
                              <p:cond delay="6000"/>
                            </p:stCondLst>
                            <p:childTnLst>
                              <p:par>
                                <p:cTn id="29" presetID="15" presetClass="entr" presetSubtype="0" fill="hold" nodeType="afterEffect">
                                  <p:stCondLst>
                                    <p:cond delay="0"/>
                                  </p:stCondLst>
                                  <p:childTnLst>
                                    <p:set>
                                      <p:cBhvr>
                                        <p:cTn id="30" dur="1" fill="hold">
                                          <p:stCondLst>
                                            <p:cond delay="0"/>
                                          </p:stCondLst>
                                        </p:cTn>
                                        <p:tgtEl>
                                          <p:spTgt spid="5132"/>
                                        </p:tgtEl>
                                        <p:attrNameLst>
                                          <p:attrName>style.visibility</p:attrName>
                                        </p:attrNameLst>
                                      </p:cBhvr>
                                      <p:to>
                                        <p:strVal val="visible"/>
                                      </p:to>
                                    </p:set>
                                    <p:anim calcmode="lin" valueType="num">
                                      <p:cBhvr>
                                        <p:cTn id="31" dur="3000" fill="hold"/>
                                        <p:tgtEl>
                                          <p:spTgt spid="5132"/>
                                        </p:tgtEl>
                                        <p:attrNameLst>
                                          <p:attrName>ppt_w</p:attrName>
                                        </p:attrNameLst>
                                      </p:cBhvr>
                                      <p:tavLst>
                                        <p:tav tm="0">
                                          <p:val>
                                            <p:fltVal val="0"/>
                                          </p:val>
                                        </p:tav>
                                        <p:tav tm="100000">
                                          <p:val>
                                            <p:strVal val="#ppt_w"/>
                                          </p:val>
                                        </p:tav>
                                      </p:tavLst>
                                    </p:anim>
                                    <p:anim calcmode="lin" valueType="num">
                                      <p:cBhvr>
                                        <p:cTn id="32" dur="3000" fill="hold"/>
                                        <p:tgtEl>
                                          <p:spTgt spid="5132"/>
                                        </p:tgtEl>
                                        <p:attrNameLst>
                                          <p:attrName>ppt_h</p:attrName>
                                        </p:attrNameLst>
                                      </p:cBhvr>
                                      <p:tavLst>
                                        <p:tav tm="0">
                                          <p:val>
                                            <p:fltVal val="0"/>
                                          </p:val>
                                        </p:tav>
                                        <p:tav tm="100000">
                                          <p:val>
                                            <p:strVal val="#ppt_h"/>
                                          </p:val>
                                        </p:tav>
                                      </p:tavLst>
                                    </p:anim>
                                    <p:anim calcmode="lin" valueType="num">
                                      <p:cBhvr>
                                        <p:cTn id="33" dur="3000" fill="hold"/>
                                        <p:tgtEl>
                                          <p:spTgt spid="5132"/>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5132"/>
                                        </p:tgtEl>
                                        <p:attrNameLst>
                                          <p:attrName>ppt_y</p:attrName>
                                        </p:attrNameLst>
                                      </p:cBhvr>
                                      <p:tavLst>
                                        <p:tav tm="0" fmla="#ppt_y+(sin(-2*pi*(1-$))*-#ppt_x+cos(-2*pi*(1-$))*(1-#ppt_y))*(1-$)">
                                          <p:val>
                                            <p:fltVal val="0"/>
                                          </p:val>
                                        </p:tav>
                                        <p:tav tm="100000">
                                          <p:val>
                                            <p:fltVal val="1"/>
                                          </p:val>
                                        </p:tav>
                                      </p:tavLst>
                                    </p:anim>
                                  </p:childTnLst>
                                </p:cTn>
                              </p:par>
                              <p:par>
                                <p:cTn id="35" presetID="53" presetClass="entr" presetSubtype="0" fill="hold" nodeType="withEffect">
                                  <p:stCondLst>
                                    <p:cond delay="0"/>
                                  </p:stCondLst>
                                  <p:childTnLst>
                                    <p:set>
                                      <p:cBhvr>
                                        <p:cTn id="36" dur="1" fill="hold">
                                          <p:stCondLst>
                                            <p:cond delay="0"/>
                                          </p:stCondLst>
                                        </p:cTn>
                                        <p:tgtEl>
                                          <p:spTgt spid="5140"/>
                                        </p:tgtEl>
                                        <p:attrNameLst>
                                          <p:attrName>style.visibility</p:attrName>
                                        </p:attrNameLst>
                                      </p:cBhvr>
                                      <p:to>
                                        <p:strVal val="visible"/>
                                      </p:to>
                                    </p:set>
                                    <p:anim calcmode="lin" valueType="num">
                                      <p:cBhvr>
                                        <p:cTn id="37" dur="3000" fill="hold"/>
                                        <p:tgtEl>
                                          <p:spTgt spid="5140"/>
                                        </p:tgtEl>
                                        <p:attrNameLst>
                                          <p:attrName>ppt_w</p:attrName>
                                        </p:attrNameLst>
                                      </p:cBhvr>
                                      <p:tavLst>
                                        <p:tav tm="0">
                                          <p:val>
                                            <p:fltVal val="0"/>
                                          </p:val>
                                        </p:tav>
                                        <p:tav tm="100000">
                                          <p:val>
                                            <p:strVal val="#ppt_w"/>
                                          </p:val>
                                        </p:tav>
                                      </p:tavLst>
                                    </p:anim>
                                    <p:anim calcmode="lin" valueType="num">
                                      <p:cBhvr>
                                        <p:cTn id="38" dur="3000" fill="hold"/>
                                        <p:tgtEl>
                                          <p:spTgt spid="5140"/>
                                        </p:tgtEl>
                                        <p:attrNameLst>
                                          <p:attrName>ppt_h</p:attrName>
                                        </p:attrNameLst>
                                      </p:cBhvr>
                                      <p:tavLst>
                                        <p:tav tm="0">
                                          <p:val>
                                            <p:fltVal val="0"/>
                                          </p:val>
                                        </p:tav>
                                        <p:tav tm="100000">
                                          <p:val>
                                            <p:strVal val="#ppt_h"/>
                                          </p:val>
                                        </p:tav>
                                      </p:tavLst>
                                    </p:anim>
                                    <p:animEffect transition="in" filter="fade">
                                      <p:cBhvr>
                                        <p:cTn id="39" dur="3000"/>
                                        <p:tgtEl>
                                          <p:spTgt spid="5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a:extLst>
              <a:ext uri="{FF2B5EF4-FFF2-40B4-BE49-F238E27FC236}">
                <a16:creationId xmlns:a16="http://schemas.microsoft.com/office/drawing/2014/main" id="{C0D6A7F7-3360-49BF-9100-07F09F63E9D0}"/>
              </a:ext>
            </a:extLst>
          </p:cNvPr>
          <p:cNvSpPr>
            <a:spLocks noGrp="1" noChangeArrowheads="1"/>
          </p:cNvSpPr>
          <p:nvPr>
            <p:ph type="body" idx="1"/>
          </p:nvPr>
        </p:nvSpPr>
        <p:spPr>
          <a:xfrm>
            <a:off x="629515" y="596626"/>
            <a:ext cx="11009240" cy="2089150"/>
          </a:xfrm>
        </p:spPr>
        <p:txBody>
          <a:bodyPr/>
          <a:lstStyle/>
          <a:p>
            <a:pPr>
              <a:lnSpc>
                <a:spcPct val="90000"/>
              </a:lnSpc>
              <a:spcBef>
                <a:spcPct val="0"/>
              </a:spcBef>
              <a:buFontTx/>
              <a:buNone/>
            </a:pPr>
            <a:r>
              <a:rPr lang="en-GB" altLang="en-US" sz="1800" b="1" dirty="0">
                <a:solidFill>
                  <a:schemeClr val="bg1"/>
                </a:solidFill>
                <a:effectLst>
                  <a:outerShdw blurRad="38100" dist="38100" dir="2700000" algn="tl">
                    <a:srgbClr val="000000"/>
                  </a:outerShdw>
                </a:effectLst>
              </a:rPr>
              <a:t>	</a:t>
            </a:r>
            <a:r>
              <a:rPr lang="en-GB" altLang="en-US" sz="2400" b="1" dirty="0">
                <a:effectLst>
                  <a:outerShdw blurRad="38100" dist="38100" dir="2700000" algn="tl">
                    <a:srgbClr val="000000"/>
                  </a:outerShdw>
                </a:effectLst>
                <a:latin typeface="Maiandra GD" panose="020E0502030308020204" pitchFamily="34" charset="0"/>
              </a:rPr>
              <a:t>So he ordered his huge army to invade other countries.                                                          In 1939 the German armies invaded Poland, Holland, Czechoslovakia, Norway and Finland and took control of their peoples.</a:t>
            </a:r>
          </a:p>
          <a:p>
            <a:pPr>
              <a:lnSpc>
                <a:spcPct val="90000"/>
              </a:lnSpc>
            </a:pPr>
            <a:endParaRPr lang="en-GB" altLang="en-US" sz="1800" dirty="0"/>
          </a:p>
        </p:txBody>
      </p:sp>
      <p:pic>
        <p:nvPicPr>
          <p:cNvPr id="6149" name="Picture 5">
            <a:extLst>
              <a:ext uri="{FF2B5EF4-FFF2-40B4-BE49-F238E27FC236}">
                <a16:creationId xmlns:a16="http://schemas.microsoft.com/office/drawing/2014/main" id="{660BB74A-FF5E-44B4-A6BA-061AE22D8B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7951" y="1539876"/>
            <a:ext cx="9525" cy="47625"/>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a:extLst>
              <a:ext uri="{FF2B5EF4-FFF2-40B4-BE49-F238E27FC236}">
                <a16:creationId xmlns:a16="http://schemas.microsoft.com/office/drawing/2014/main" id="{6A286C81-7622-44F5-AE76-964C70ADC1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7951" y="3475039"/>
            <a:ext cx="47625" cy="9525"/>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a:extLst>
              <a:ext uri="{FF2B5EF4-FFF2-40B4-BE49-F238E27FC236}">
                <a16:creationId xmlns:a16="http://schemas.microsoft.com/office/drawing/2014/main" id="{7F3FD6F5-C99E-4A70-A67A-1D9F39F15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6138" y="3475039"/>
            <a:ext cx="95250" cy="9525"/>
          </a:xfrm>
          <a:prstGeom prst="rect">
            <a:avLst/>
          </a:prstGeom>
          <a:noFill/>
          <a:extLst>
            <a:ext uri="{909E8E84-426E-40DD-AFC4-6F175D3DCCD1}">
              <a14:hiddenFill xmlns:a14="http://schemas.microsoft.com/office/drawing/2010/main">
                <a:solidFill>
                  <a:srgbClr val="FFFFFF"/>
                </a:solidFill>
              </a14:hiddenFill>
            </a:ext>
          </a:extLst>
        </p:spPr>
      </p:pic>
      <p:pic>
        <p:nvPicPr>
          <p:cNvPr id="6159" name="Picture 15">
            <a:extLst>
              <a:ext uri="{FF2B5EF4-FFF2-40B4-BE49-F238E27FC236}">
                <a16:creationId xmlns:a16="http://schemas.microsoft.com/office/drawing/2014/main" id="{8757D21C-F5D0-4057-A705-35E0CB2A1E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1764" y="3475039"/>
            <a:ext cx="47625" cy="9525"/>
          </a:xfrm>
          <a:prstGeom prst="rect">
            <a:avLst/>
          </a:prstGeom>
          <a:noFill/>
          <a:extLst>
            <a:ext uri="{909E8E84-426E-40DD-AFC4-6F175D3DCCD1}">
              <a14:hiddenFill xmlns:a14="http://schemas.microsoft.com/office/drawing/2010/main">
                <a:solidFill>
                  <a:srgbClr val="FFFFFF"/>
                </a:solidFill>
              </a14:hiddenFill>
            </a:ext>
          </a:extLst>
        </p:spPr>
      </p:pic>
      <p:pic>
        <p:nvPicPr>
          <p:cNvPr id="6179" name="Picture 35">
            <a:extLst>
              <a:ext uri="{FF2B5EF4-FFF2-40B4-BE49-F238E27FC236}">
                <a16:creationId xmlns:a16="http://schemas.microsoft.com/office/drawing/2014/main" id="{00AB5703-6FAC-4EFF-A74A-E188413A38A8}"/>
              </a:ext>
            </a:extLst>
          </p:cNvPr>
          <p:cNvPicPr>
            <a:picLocks noChangeAspect="1" noChangeArrowheads="1"/>
          </p:cNvPicPr>
          <p:nvPr/>
        </p:nvPicPr>
        <p:blipFill>
          <a:blip r:embed="rId3">
            <a:lum bright="-6000" contrast="12000"/>
            <a:extLst>
              <a:ext uri="{28A0092B-C50C-407E-A947-70E740481C1C}">
                <a14:useLocalDpi xmlns:a14="http://schemas.microsoft.com/office/drawing/2010/main" val="0"/>
              </a:ext>
            </a:extLst>
          </a:blip>
          <a:srcRect l="20514" t="44901" r="40952" b="13759"/>
          <a:stretch>
            <a:fillRect/>
          </a:stretch>
        </p:blipFill>
        <p:spPr bwMode="auto">
          <a:xfrm>
            <a:off x="409576" y="2116138"/>
            <a:ext cx="5470525" cy="4400550"/>
          </a:xfrm>
          <a:prstGeom prst="rect">
            <a:avLst/>
          </a:prstGeom>
          <a:noFill/>
          <a:ln w="571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80" name="Text Box 36">
            <a:extLst>
              <a:ext uri="{FF2B5EF4-FFF2-40B4-BE49-F238E27FC236}">
                <a16:creationId xmlns:a16="http://schemas.microsoft.com/office/drawing/2014/main" id="{5BB4EF6A-5461-46F8-B38B-DCFB439DE6C8}"/>
              </a:ext>
            </a:extLst>
          </p:cNvPr>
          <p:cNvSpPr txBox="1">
            <a:spLocks noChangeArrowheads="1"/>
          </p:cNvSpPr>
          <p:nvPr/>
        </p:nvSpPr>
        <p:spPr bwMode="auto">
          <a:xfrm>
            <a:off x="5016501" y="3860800"/>
            <a:ext cx="1655763"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100" b="1">
                <a:solidFill>
                  <a:schemeClr val="bg1"/>
                </a:solidFill>
                <a:effectLst>
                  <a:outerShdw blurRad="38100" dist="38100" dir="2700000" algn="tl">
                    <a:srgbClr val="000000"/>
                  </a:outerShdw>
                </a:effectLst>
                <a:latin typeface="Arial Black" panose="020B0A04020102020204" pitchFamily="34" charset="0"/>
              </a:rPr>
              <a:t>CZECHOSLOVAKIA</a:t>
            </a:r>
          </a:p>
        </p:txBody>
      </p:sp>
      <p:sp>
        <p:nvSpPr>
          <p:cNvPr id="6181" name="Text Box 37">
            <a:extLst>
              <a:ext uri="{FF2B5EF4-FFF2-40B4-BE49-F238E27FC236}">
                <a16:creationId xmlns:a16="http://schemas.microsoft.com/office/drawing/2014/main" id="{A5BF2433-21CD-44C0-A3AE-519BD4BB2AAA}"/>
              </a:ext>
            </a:extLst>
          </p:cNvPr>
          <p:cNvSpPr txBox="1">
            <a:spLocks noChangeArrowheads="1"/>
          </p:cNvSpPr>
          <p:nvPr/>
        </p:nvSpPr>
        <p:spPr bwMode="auto">
          <a:xfrm>
            <a:off x="5087938" y="3357563"/>
            <a:ext cx="863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100" b="1">
                <a:solidFill>
                  <a:schemeClr val="bg1"/>
                </a:solidFill>
                <a:effectLst>
                  <a:outerShdw blurRad="38100" dist="38100" dir="2700000" algn="tl">
                    <a:srgbClr val="000000"/>
                  </a:outerShdw>
                </a:effectLst>
                <a:latin typeface="Arial Black" panose="020B0A04020102020204" pitchFamily="34" charset="0"/>
              </a:rPr>
              <a:t>POLAND</a:t>
            </a:r>
          </a:p>
        </p:txBody>
      </p:sp>
      <p:pic>
        <p:nvPicPr>
          <p:cNvPr id="6183" name="Picture 39">
            <a:extLst>
              <a:ext uri="{FF2B5EF4-FFF2-40B4-BE49-F238E27FC236}">
                <a16:creationId xmlns:a16="http://schemas.microsoft.com/office/drawing/2014/main" id="{32250DCA-E0C4-439E-9311-D6A58C98D1E1}"/>
              </a:ext>
            </a:extLst>
          </p:cNvPr>
          <p:cNvPicPr>
            <a:picLocks noChangeAspect="1" noChangeArrowheads="1"/>
          </p:cNvPicPr>
          <p:nvPr/>
        </p:nvPicPr>
        <p:blipFill>
          <a:blip r:embed="rId4">
            <a:lum bright="-6000"/>
            <a:extLst>
              <a:ext uri="{28A0092B-C50C-407E-A947-70E740481C1C}">
                <a14:useLocalDpi xmlns:a14="http://schemas.microsoft.com/office/drawing/2010/main" val="0"/>
              </a:ext>
            </a:extLst>
          </a:blip>
          <a:srcRect/>
          <a:stretch>
            <a:fillRect/>
          </a:stretch>
        </p:blipFill>
        <p:spPr bwMode="auto">
          <a:xfrm>
            <a:off x="9447834" y="4851401"/>
            <a:ext cx="2552700" cy="19050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185" name="Picture 41">
            <a:extLst>
              <a:ext uri="{FF2B5EF4-FFF2-40B4-BE49-F238E27FC236}">
                <a16:creationId xmlns:a16="http://schemas.microsoft.com/office/drawing/2014/main" id="{CDF799CE-73D4-4ED2-B84E-B5D7FCCF49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80996" y="2724978"/>
            <a:ext cx="3960812" cy="181768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187" name="Picture 43">
            <a:extLst>
              <a:ext uri="{FF2B5EF4-FFF2-40B4-BE49-F238E27FC236}">
                <a16:creationId xmlns:a16="http://schemas.microsoft.com/office/drawing/2014/main" id="{6A8F2531-1FBA-4407-B982-07E1AFA4CB4D}"/>
              </a:ext>
            </a:extLst>
          </p:cNvPr>
          <p:cNvPicPr>
            <a:picLocks noChangeAspect="1" noChangeArrowheads="1"/>
          </p:cNvPicPr>
          <p:nvPr/>
        </p:nvPicPr>
        <p:blipFill>
          <a:blip r:embed="rId6">
            <a:lum bright="-6000" contrast="12000"/>
            <a:extLst>
              <a:ext uri="{28A0092B-C50C-407E-A947-70E740481C1C}">
                <a14:useLocalDpi xmlns:a14="http://schemas.microsoft.com/office/drawing/2010/main" val="0"/>
              </a:ext>
            </a:extLst>
          </a:blip>
          <a:srcRect t="11162"/>
          <a:stretch>
            <a:fillRect/>
          </a:stretch>
        </p:blipFill>
        <p:spPr bwMode="auto">
          <a:xfrm>
            <a:off x="6130925" y="3747294"/>
            <a:ext cx="2232025" cy="183673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189" name="Picture 45">
            <a:extLst>
              <a:ext uri="{FF2B5EF4-FFF2-40B4-BE49-F238E27FC236}">
                <a16:creationId xmlns:a16="http://schemas.microsoft.com/office/drawing/2014/main" id="{517A6E16-B634-4666-9A80-C55FA538B0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76069" y="2259012"/>
            <a:ext cx="287337" cy="2698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190" name="Picture 46" descr="Tank Demonstration at a Harvest Festival in Brückeberg (October 1, 1935)">
            <a:extLst>
              <a:ext uri="{FF2B5EF4-FFF2-40B4-BE49-F238E27FC236}">
                <a16:creationId xmlns:a16="http://schemas.microsoft.com/office/drawing/2014/main" id="{38330D68-A91C-4186-89E3-7A3DAD0E125C}"/>
              </a:ext>
            </a:extLst>
          </p:cNvPr>
          <p:cNvPicPr>
            <a:picLocks noChangeAspect="1" noChangeArrowheads="1"/>
          </p:cNvPicPr>
          <p:nvPr/>
        </p:nvPicPr>
        <p:blipFill>
          <a:blip r:embed="rId8">
            <a:lum contrast="6000"/>
            <a:extLst>
              <a:ext uri="{28A0092B-C50C-407E-A947-70E740481C1C}">
                <a14:useLocalDpi xmlns:a14="http://schemas.microsoft.com/office/drawing/2010/main" val="0"/>
              </a:ext>
            </a:extLst>
          </a:blip>
          <a:srcRect t="24142"/>
          <a:stretch>
            <a:fillRect/>
          </a:stretch>
        </p:blipFill>
        <p:spPr bwMode="auto">
          <a:xfrm>
            <a:off x="4872038" y="5381626"/>
            <a:ext cx="2374900" cy="1338263"/>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192" name="Picture 48">
            <a:extLst>
              <a:ext uri="{FF2B5EF4-FFF2-40B4-BE49-F238E27FC236}">
                <a16:creationId xmlns:a16="http://schemas.microsoft.com/office/drawing/2014/main" id="{00A235CF-AD78-4199-9967-B198E2A0C14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495087" y="2807667"/>
            <a:ext cx="287337" cy="2698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193" name="Picture 49">
            <a:extLst>
              <a:ext uri="{FF2B5EF4-FFF2-40B4-BE49-F238E27FC236}">
                <a16:creationId xmlns:a16="http://schemas.microsoft.com/office/drawing/2014/main" id="{0E586AE0-2A93-4723-83A4-3638A33A5B7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37328" y="5246688"/>
            <a:ext cx="287337" cy="2698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194" name="Picture 50">
            <a:extLst>
              <a:ext uri="{FF2B5EF4-FFF2-40B4-BE49-F238E27FC236}">
                <a16:creationId xmlns:a16="http://schemas.microsoft.com/office/drawing/2014/main" id="{583DC750-091B-4EB2-9297-43EAEBDC10A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88164" y="6381751"/>
            <a:ext cx="287337" cy="2698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195" name="Text Box 51">
            <a:extLst>
              <a:ext uri="{FF2B5EF4-FFF2-40B4-BE49-F238E27FC236}">
                <a16:creationId xmlns:a16="http://schemas.microsoft.com/office/drawing/2014/main" id="{8B7758BA-334B-4C9C-8911-AB2DDF1F2169}"/>
              </a:ext>
            </a:extLst>
          </p:cNvPr>
          <p:cNvSpPr txBox="1">
            <a:spLocks noChangeArrowheads="1"/>
          </p:cNvSpPr>
          <p:nvPr/>
        </p:nvSpPr>
        <p:spPr bwMode="auto">
          <a:xfrm>
            <a:off x="2927350" y="3213100"/>
            <a:ext cx="863600" cy="260350"/>
          </a:xfrm>
          <a:prstGeom prst="rect">
            <a:avLst/>
          </a:prstGeom>
          <a:solidFill>
            <a:srgbClr val="FFFF00">
              <a:alpha val="34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100" b="1">
                <a:solidFill>
                  <a:srgbClr val="00CCFF"/>
                </a:solidFill>
                <a:effectLst>
                  <a:outerShdw blurRad="38100" dist="38100" dir="2700000" algn="tl">
                    <a:srgbClr val="000000"/>
                  </a:outerShdw>
                </a:effectLst>
                <a:latin typeface="Arial Black" panose="020B0A04020102020204" pitchFamily="34" charset="0"/>
              </a:rPr>
              <a:t>BRITAIN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fade">
                                      <p:cBhvr>
                                        <p:cTn id="7" dur="3000"/>
                                        <p:tgtEl>
                                          <p:spTgt spid="6147">
                                            <p:txEl>
                                              <p:pRg st="0" end="0"/>
                                            </p:txEl>
                                          </p:spTgt>
                                        </p:tgtEl>
                                      </p:cBhvr>
                                    </p:animEffect>
                                  </p:childTnLst>
                                </p:cTn>
                              </p:par>
                              <p:par>
                                <p:cTn id="8" presetID="53" presetClass="entr" presetSubtype="0" fill="hold" nodeType="withEffect">
                                  <p:stCondLst>
                                    <p:cond delay="0"/>
                                  </p:stCondLst>
                                  <p:childTnLst>
                                    <p:set>
                                      <p:cBhvr>
                                        <p:cTn id="9" dur="1" fill="hold">
                                          <p:stCondLst>
                                            <p:cond delay="0"/>
                                          </p:stCondLst>
                                        </p:cTn>
                                        <p:tgtEl>
                                          <p:spTgt spid="6179"/>
                                        </p:tgtEl>
                                        <p:attrNameLst>
                                          <p:attrName>style.visibility</p:attrName>
                                        </p:attrNameLst>
                                      </p:cBhvr>
                                      <p:to>
                                        <p:strVal val="visible"/>
                                      </p:to>
                                    </p:set>
                                    <p:anim calcmode="lin" valueType="num">
                                      <p:cBhvr>
                                        <p:cTn id="10" dur="3000" fill="hold"/>
                                        <p:tgtEl>
                                          <p:spTgt spid="6179"/>
                                        </p:tgtEl>
                                        <p:attrNameLst>
                                          <p:attrName>ppt_w</p:attrName>
                                        </p:attrNameLst>
                                      </p:cBhvr>
                                      <p:tavLst>
                                        <p:tav tm="0">
                                          <p:val>
                                            <p:fltVal val="0"/>
                                          </p:val>
                                        </p:tav>
                                        <p:tav tm="100000">
                                          <p:val>
                                            <p:strVal val="#ppt_w"/>
                                          </p:val>
                                        </p:tav>
                                      </p:tavLst>
                                    </p:anim>
                                    <p:anim calcmode="lin" valueType="num">
                                      <p:cBhvr>
                                        <p:cTn id="11" dur="3000" fill="hold"/>
                                        <p:tgtEl>
                                          <p:spTgt spid="6179"/>
                                        </p:tgtEl>
                                        <p:attrNameLst>
                                          <p:attrName>ppt_h</p:attrName>
                                        </p:attrNameLst>
                                      </p:cBhvr>
                                      <p:tavLst>
                                        <p:tav tm="0">
                                          <p:val>
                                            <p:fltVal val="0"/>
                                          </p:val>
                                        </p:tav>
                                        <p:tav tm="100000">
                                          <p:val>
                                            <p:strVal val="#ppt_h"/>
                                          </p:val>
                                        </p:tav>
                                      </p:tavLst>
                                    </p:anim>
                                    <p:animEffect transition="in" filter="fade">
                                      <p:cBhvr>
                                        <p:cTn id="12" dur="3000"/>
                                        <p:tgtEl>
                                          <p:spTgt spid="61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181"/>
                                        </p:tgtEl>
                                        <p:attrNameLst>
                                          <p:attrName>style.visibility</p:attrName>
                                        </p:attrNameLst>
                                      </p:cBhvr>
                                      <p:to>
                                        <p:strVal val="visible"/>
                                      </p:to>
                                    </p:set>
                                    <p:animEffect transition="in" filter="fade">
                                      <p:cBhvr>
                                        <p:cTn id="15" dur="3000"/>
                                        <p:tgtEl>
                                          <p:spTgt spid="618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180"/>
                                        </p:tgtEl>
                                        <p:attrNameLst>
                                          <p:attrName>style.visibility</p:attrName>
                                        </p:attrNameLst>
                                      </p:cBhvr>
                                      <p:to>
                                        <p:strVal val="visible"/>
                                      </p:to>
                                    </p:set>
                                    <p:animEffect transition="in" filter="fade">
                                      <p:cBhvr>
                                        <p:cTn id="18" dur="3000"/>
                                        <p:tgtEl>
                                          <p:spTgt spid="618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195"/>
                                        </p:tgtEl>
                                        <p:attrNameLst>
                                          <p:attrName>style.visibility</p:attrName>
                                        </p:attrNameLst>
                                      </p:cBhvr>
                                      <p:to>
                                        <p:strVal val="visible"/>
                                      </p:to>
                                    </p:set>
                                    <p:animEffect transition="in" filter="fade">
                                      <p:cBhvr>
                                        <p:cTn id="21" dur="3000"/>
                                        <p:tgtEl>
                                          <p:spTgt spid="6195"/>
                                        </p:tgtEl>
                                      </p:cBhvr>
                                    </p:animEffect>
                                  </p:childTnLst>
                                </p:cTn>
                              </p:par>
                              <p:par>
                                <p:cTn id="22" presetID="15" presetClass="entr" presetSubtype="0" fill="hold" nodeType="withEffect">
                                  <p:stCondLst>
                                    <p:cond delay="0"/>
                                  </p:stCondLst>
                                  <p:childTnLst>
                                    <p:set>
                                      <p:cBhvr>
                                        <p:cTn id="23" dur="1" fill="hold">
                                          <p:stCondLst>
                                            <p:cond delay="0"/>
                                          </p:stCondLst>
                                        </p:cTn>
                                        <p:tgtEl>
                                          <p:spTgt spid="6189"/>
                                        </p:tgtEl>
                                        <p:attrNameLst>
                                          <p:attrName>style.visibility</p:attrName>
                                        </p:attrNameLst>
                                      </p:cBhvr>
                                      <p:to>
                                        <p:strVal val="visible"/>
                                      </p:to>
                                    </p:set>
                                    <p:anim calcmode="lin" valueType="num">
                                      <p:cBhvr>
                                        <p:cTn id="24" dur="3000" fill="hold"/>
                                        <p:tgtEl>
                                          <p:spTgt spid="6189"/>
                                        </p:tgtEl>
                                        <p:attrNameLst>
                                          <p:attrName>ppt_w</p:attrName>
                                        </p:attrNameLst>
                                      </p:cBhvr>
                                      <p:tavLst>
                                        <p:tav tm="0">
                                          <p:val>
                                            <p:fltVal val="0"/>
                                          </p:val>
                                        </p:tav>
                                        <p:tav tm="100000">
                                          <p:val>
                                            <p:strVal val="#ppt_w"/>
                                          </p:val>
                                        </p:tav>
                                      </p:tavLst>
                                    </p:anim>
                                    <p:anim calcmode="lin" valueType="num">
                                      <p:cBhvr>
                                        <p:cTn id="25" dur="3000" fill="hold"/>
                                        <p:tgtEl>
                                          <p:spTgt spid="6189"/>
                                        </p:tgtEl>
                                        <p:attrNameLst>
                                          <p:attrName>ppt_h</p:attrName>
                                        </p:attrNameLst>
                                      </p:cBhvr>
                                      <p:tavLst>
                                        <p:tav tm="0">
                                          <p:val>
                                            <p:fltVal val="0"/>
                                          </p:val>
                                        </p:tav>
                                        <p:tav tm="100000">
                                          <p:val>
                                            <p:strVal val="#ppt_h"/>
                                          </p:val>
                                        </p:tav>
                                      </p:tavLst>
                                    </p:anim>
                                    <p:anim calcmode="lin" valueType="num">
                                      <p:cBhvr>
                                        <p:cTn id="26" dur="3000" fill="hold"/>
                                        <p:tgtEl>
                                          <p:spTgt spid="6189"/>
                                        </p:tgtEl>
                                        <p:attrNameLst>
                                          <p:attrName>ppt_x</p:attrName>
                                        </p:attrNameLst>
                                      </p:cBhvr>
                                      <p:tavLst>
                                        <p:tav tm="0" fmla="#ppt_x+(cos(-2*pi*(1-$))*-#ppt_x-sin(-2*pi*(1-$))*(1-#ppt_y))*(1-$)">
                                          <p:val>
                                            <p:fltVal val="0"/>
                                          </p:val>
                                        </p:tav>
                                        <p:tav tm="100000">
                                          <p:val>
                                            <p:fltVal val="1"/>
                                          </p:val>
                                        </p:tav>
                                      </p:tavLst>
                                    </p:anim>
                                    <p:anim calcmode="lin" valueType="num">
                                      <p:cBhvr>
                                        <p:cTn id="27" dur="3000" fill="hold"/>
                                        <p:tgtEl>
                                          <p:spTgt spid="6189"/>
                                        </p:tgtEl>
                                        <p:attrNameLst>
                                          <p:attrName>ppt_y</p:attrName>
                                        </p:attrNameLst>
                                      </p:cBhvr>
                                      <p:tavLst>
                                        <p:tav tm="0" fmla="#ppt_y+(sin(-2*pi*(1-$))*-#ppt_x+cos(-2*pi*(1-$))*(1-#ppt_y))*(1-$)">
                                          <p:val>
                                            <p:fltVal val="0"/>
                                          </p:val>
                                        </p:tav>
                                        <p:tav tm="100000">
                                          <p:val>
                                            <p:fltVal val="1"/>
                                          </p:val>
                                        </p:tav>
                                      </p:tavLst>
                                    </p:anim>
                                  </p:childTnLst>
                                </p:cTn>
                              </p:par>
                            </p:childTnLst>
                          </p:cTn>
                        </p:par>
                        <p:par>
                          <p:cTn id="28" fill="hold" nodeType="afterGroup">
                            <p:stCondLst>
                              <p:cond delay="3000"/>
                            </p:stCondLst>
                            <p:childTnLst>
                              <p:par>
                                <p:cTn id="29" presetID="2" presetClass="entr" presetSubtype="4" fill="hold" nodeType="afterEffect">
                                  <p:stCondLst>
                                    <p:cond delay="0"/>
                                  </p:stCondLst>
                                  <p:childTnLst>
                                    <p:set>
                                      <p:cBhvr>
                                        <p:cTn id="30" dur="1" fill="hold">
                                          <p:stCondLst>
                                            <p:cond delay="0"/>
                                          </p:stCondLst>
                                        </p:cTn>
                                        <p:tgtEl>
                                          <p:spTgt spid="6185"/>
                                        </p:tgtEl>
                                        <p:attrNameLst>
                                          <p:attrName>style.visibility</p:attrName>
                                        </p:attrNameLst>
                                      </p:cBhvr>
                                      <p:to>
                                        <p:strVal val="visible"/>
                                      </p:to>
                                    </p:set>
                                    <p:anim calcmode="lin" valueType="num">
                                      <p:cBhvr additive="base">
                                        <p:cTn id="31" dur="3000" fill="hold"/>
                                        <p:tgtEl>
                                          <p:spTgt spid="6185"/>
                                        </p:tgtEl>
                                        <p:attrNameLst>
                                          <p:attrName>ppt_x</p:attrName>
                                        </p:attrNameLst>
                                      </p:cBhvr>
                                      <p:tavLst>
                                        <p:tav tm="0">
                                          <p:val>
                                            <p:strVal val="#ppt_x"/>
                                          </p:val>
                                        </p:tav>
                                        <p:tav tm="100000">
                                          <p:val>
                                            <p:strVal val="#ppt_x"/>
                                          </p:val>
                                        </p:tav>
                                      </p:tavLst>
                                    </p:anim>
                                    <p:anim calcmode="lin" valueType="num">
                                      <p:cBhvr additive="base">
                                        <p:cTn id="32" dur="3000" fill="hold"/>
                                        <p:tgtEl>
                                          <p:spTgt spid="6185"/>
                                        </p:tgtEl>
                                        <p:attrNameLst>
                                          <p:attrName>ppt_y</p:attrName>
                                        </p:attrNameLst>
                                      </p:cBhvr>
                                      <p:tavLst>
                                        <p:tav tm="0">
                                          <p:val>
                                            <p:strVal val="1+#ppt_h/2"/>
                                          </p:val>
                                        </p:tav>
                                        <p:tav tm="100000">
                                          <p:val>
                                            <p:strVal val="#ppt_y"/>
                                          </p:val>
                                        </p:tav>
                                      </p:tavLst>
                                    </p:anim>
                                  </p:childTnLst>
                                </p:cTn>
                              </p:par>
                            </p:childTnLst>
                          </p:cTn>
                        </p:par>
                        <p:par>
                          <p:cTn id="33" fill="hold" nodeType="afterGroup">
                            <p:stCondLst>
                              <p:cond delay="6000"/>
                            </p:stCondLst>
                            <p:childTnLst>
                              <p:par>
                                <p:cTn id="34" presetID="53" presetClass="entr" presetSubtype="0" fill="hold" nodeType="afterEffect">
                                  <p:stCondLst>
                                    <p:cond delay="0"/>
                                  </p:stCondLst>
                                  <p:childTnLst>
                                    <p:set>
                                      <p:cBhvr>
                                        <p:cTn id="35" dur="1" fill="hold">
                                          <p:stCondLst>
                                            <p:cond delay="0"/>
                                          </p:stCondLst>
                                        </p:cTn>
                                        <p:tgtEl>
                                          <p:spTgt spid="6192"/>
                                        </p:tgtEl>
                                        <p:attrNameLst>
                                          <p:attrName>style.visibility</p:attrName>
                                        </p:attrNameLst>
                                      </p:cBhvr>
                                      <p:to>
                                        <p:strVal val="visible"/>
                                      </p:to>
                                    </p:set>
                                    <p:anim calcmode="lin" valueType="num">
                                      <p:cBhvr>
                                        <p:cTn id="36" dur="2000" fill="hold"/>
                                        <p:tgtEl>
                                          <p:spTgt spid="6192"/>
                                        </p:tgtEl>
                                        <p:attrNameLst>
                                          <p:attrName>ppt_w</p:attrName>
                                        </p:attrNameLst>
                                      </p:cBhvr>
                                      <p:tavLst>
                                        <p:tav tm="0">
                                          <p:val>
                                            <p:fltVal val="0"/>
                                          </p:val>
                                        </p:tav>
                                        <p:tav tm="100000">
                                          <p:val>
                                            <p:strVal val="#ppt_w"/>
                                          </p:val>
                                        </p:tav>
                                      </p:tavLst>
                                    </p:anim>
                                    <p:anim calcmode="lin" valueType="num">
                                      <p:cBhvr>
                                        <p:cTn id="37" dur="2000" fill="hold"/>
                                        <p:tgtEl>
                                          <p:spTgt spid="6192"/>
                                        </p:tgtEl>
                                        <p:attrNameLst>
                                          <p:attrName>ppt_h</p:attrName>
                                        </p:attrNameLst>
                                      </p:cBhvr>
                                      <p:tavLst>
                                        <p:tav tm="0">
                                          <p:val>
                                            <p:fltVal val="0"/>
                                          </p:val>
                                        </p:tav>
                                        <p:tav tm="100000">
                                          <p:val>
                                            <p:strVal val="#ppt_h"/>
                                          </p:val>
                                        </p:tav>
                                      </p:tavLst>
                                    </p:anim>
                                    <p:animEffect transition="in" filter="fade">
                                      <p:cBhvr>
                                        <p:cTn id="38" dur="2000"/>
                                        <p:tgtEl>
                                          <p:spTgt spid="6192"/>
                                        </p:tgtEl>
                                      </p:cBhvr>
                                    </p:animEffect>
                                  </p:childTnLst>
                                </p:cTn>
                              </p:par>
                            </p:childTnLst>
                          </p:cTn>
                        </p:par>
                        <p:par>
                          <p:cTn id="39" fill="hold" nodeType="afterGroup">
                            <p:stCondLst>
                              <p:cond delay="8000"/>
                            </p:stCondLst>
                            <p:childTnLst>
                              <p:par>
                                <p:cTn id="40" presetID="53" presetClass="entr" presetSubtype="0" fill="hold" nodeType="afterEffect">
                                  <p:stCondLst>
                                    <p:cond delay="0"/>
                                  </p:stCondLst>
                                  <p:childTnLst>
                                    <p:set>
                                      <p:cBhvr>
                                        <p:cTn id="41" dur="1" fill="hold">
                                          <p:stCondLst>
                                            <p:cond delay="0"/>
                                          </p:stCondLst>
                                        </p:cTn>
                                        <p:tgtEl>
                                          <p:spTgt spid="6187"/>
                                        </p:tgtEl>
                                        <p:attrNameLst>
                                          <p:attrName>style.visibility</p:attrName>
                                        </p:attrNameLst>
                                      </p:cBhvr>
                                      <p:to>
                                        <p:strVal val="visible"/>
                                      </p:to>
                                    </p:set>
                                    <p:anim calcmode="lin" valueType="num">
                                      <p:cBhvr>
                                        <p:cTn id="42" dur="3000" fill="hold"/>
                                        <p:tgtEl>
                                          <p:spTgt spid="6187"/>
                                        </p:tgtEl>
                                        <p:attrNameLst>
                                          <p:attrName>ppt_w</p:attrName>
                                        </p:attrNameLst>
                                      </p:cBhvr>
                                      <p:tavLst>
                                        <p:tav tm="0">
                                          <p:val>
                                            <p:fltVal val="0"/>
                                          </p:val>
                                        </p:tav>
                                        <p:tav tm="100000">
                                          <p:val>
                                            <p:strVal val="#ppt_w"/>
                                          </p:val>
                                        </p:tav>
                                      </p:tavLst>
                                    </p:anim>
                                    <p:anim calcmode="lin" valueType="num">
                                      <p:cBhvr>
                                        <p:cTn id="43" dur="3000" fill="hold"/>
                                        <p:tgtEl>
                                          <p:spTgt spid="6187"/>
                                        </p:tgtEl>
                                        <p:attrNameLst>
                                          <p:attrName>ppt_h</p:attrName>
                                        </p:attrNameLst>
                                      </p:cBhvr>
                                      <p:tavLst>
                                        <p:tav tm="0">
                                          <p:val>
                                            <p:fltVal val="0"/>
                                          </p:val>
                                        </p:tav>
                                        <p:tav tm="100000">
                                          <p:val>
                                            <p:strVal val="#ppt_h"/>
                                          </p:val>
                                        </p:tav>
                                      </p:tavLst>
                                    </p:anim>
                                    <p:animEffect transition="in" filter="fade">
                                      <p:cBhvr>
                                        <p:cTn id="44" dur="3000"/>
                                        <p:tgtEl>
                                          <p:spTgt spid="6187"/>
                                        </p:tgtEl>
                                      </p:cBhvr>
                                    </p:animEffect>
                                  </p:childTnLst>
                                </p:cTn>
                              </p:par>
                            </p:childTnLst>
                          </p:cTn>
                        </p:par>
                        <p:par>
                          <p:cTn id="45" fill="hold" nodeType="afterGroup">
                            <p:stCondLst>
                              <p:cond delay="11000"/>
                            </p:stCondLst>
                            <p:childTnLst>
                              <p:par>
                                <p:cTn id="46" presetID="53" presetClass="entr" presetSubtype="0" fill="hold" nodeType="afterEffect">
                                  <p:stCondLst>
                                    <p:cond delay="0"/>
                                  </p:stCondLst>
                                  <p:childTnLst>
                                    <p:set>
                                      <p:cBhvr>
                                        <p:cTn id="47" dur="1" fill="hold">
                                          <p:stCondLst>
                                            <p:cond delay="0"/>
                                          </p:stCondLst>
                                        </p:cTn>
                                        <p:tgtEl>
                                          <p:spTgt spid="6193"/>
                                        </p:tgtEl>
                                        <p:attrNameLst>
                                          <p:attrName>style.visibility</p:attrName>
                                        </p:attrNameLst>
                                      </p:cBhvr>
                                      <p:to>
                                        <p:strVal val="visible"/>
                                      </p:to>
                                    </p:set>
                                    <p:anim calcmode="lin" valueType="num">
                                      <p:cBhvr>
                                        <p:cTn id="48" dur="500" fill="hold"/>
                                        <p:tgtEl>
                                          <p:spTgt spid="6193"/>
                                        </p:tgtEl>
                                        <p:attrNameLst>
                                          <p:attrName>ppt_w</p:attrName>
                                        </p:attrNameLst>
                                      </p:cBhvr>
                                      <p:tavLst>
                                        <p:tav tm="0">
                                          <p:val>
                                            <p:fltVal val="0"/>
                                          </p:val>
                                        </p:tav>
                                        <p:tav tm="100000">
                                          <p:val>
                                            <p:strVal val="#ppt_w"/>
                                          </p:val>
                                        </p:tav>
                                      </p:tavLst>
                                    </p:anim>
                                    <p:anim calcmode="lin" valueType="num">
                                      <p:cBhvr>
                                        <p:cTn id="49" dur="500" fill="hold"/>
                                        <p:tgtEl>
                                          <p:spTgt spid="6193"/>
                                        </p:tgtEl>
                                        <p:attrNameLst>
                                          <p:attrName>ppt_h</p:attrName>
                                        </p:attrNameLst>
                                      </p:cBhvr>
                                      <p:tavLst>
                                        <p:tav tm="0">
                                          <p:val>
                                            <p:fltVal val="0"/>
                                          </p:val>
                                        </p:tav>
                                        <p:tav tm="100000">
                                          <p:val>
                                            <p:strVal val="#ppt_h"/>
                                          </p:val>
                                        </p:tav>
                                      </p:tavLst>
                                    </p:anim>
                                    <p:animEffect transition="in" filter="fade">
                                      <p:cBhvr>
                                        <p:cTn id="50" dur="500"/>
                                        <p:tgtEl>
                                          <p:spTgt spid="6193"/>
                                        </p:tgtEl>
                                      </p:cBhvr>
                                    </p:animEffect>
                                  </p:childTnLst>
                                </p:cTn>
                              </p:par>
                            </p:childTnLst>
                          </p:cTn>
                        </p:par>
                        <p:par>
                          <p:cTn id="51" fill="hold" nodeType="afterGroup">
                            <p:stCondLst>
                              <p:cond delay="11500"/>
                            </p:stCondLst>
                            <p:childTnLst>
                              <p:par>
                                <p:cTn id="52" presetID="2" presetClass="entr" presetSubtype="12" fill="hold" nodeType="afterEffect">
                                  <p:stCondLst>
                                    <p:cond delay="0"/>
                                  </p:stCondLst>
                                  <p:childTnLst>
                                    <p:set>
                                      <p:cBhvr>
                                        <p:cTn id="53" dur="1" fill="hold">
                                          <p:stCondLst>
                                            <p:cond delay="0"/>
                                          </p:stCondLst>
                                        </p:cTn>
                                        <p:tgtEl>
                                          <p:spTgt spid="6190"/>
                                        </p:tgtEl>
                                        <p:attrNameLst>
                                          <p:attrName>style.visibility</p:attrName>
                                        </p:attrNameLst>
                                      </p:cBhvr>
                                      <p:to>
                                        <p:strVal val="visible"/>
                                      </p:to>
                                    </p:set>
                                    <p:anim calcmode="lin" valueType="num">
                                      <p:cBhvr additive="base">
                                        <p:cTn id="54" dur="3000" fill="hold"/>
                                        <p:tgtEl>
                                          <p:spTgt spid="6190"/>
                                        </p:tgtEl>
                                        <p:attrNameLst>
                                          <p:attrName>ppt_x</p:attrName>
                                        </p:attrNameLst>
                                      </p:cBhvr>
                                      <p:tavLst>
                                        <p:tav tm="0">
                                          <p:val>
                                            <p:strVal val="0-#ppt_w/2"/>
                                          </p:val>
                                        </p:tav>
                                        <p:tav tm="100000">
                                          <p:val>
                                            <p:strVal val="#ppt_x"/>
                                          </p:val>
                                        </p:tav>
                                      </p:tavLst>
                                    </p:anim>
                                    <p:anim calcmode="lin" valueType="num">
                                      <p:cBhvr additive="base">
                                        <p:cTn id="55" dur="3000" fill="hold"/>
                                        <p:tgtEl>
                                          <p:spTgt spid="6190"/>
                                        </p:tgtEl>
                                        <p:attrNameLst>
                                          <p:attrName>ppt_y</p:attrName>
                                        </p:attrNameLst>
                                      </p:cBhvr>
                                      <p:tavLst>
                                        <p:tav tm="0">
                                          <p:val>
                                            <p:strVal val="1+#ppt_h/2"/>
                                          </p:val>
                                        </p:tav>
                                        <p:tav tm="100000">
                                          <p:val>
                                            <p:strVal val="#ppt_y"/>
                                          </p:val>
                                        </p:tav>
                                      </p:tavLst>
                                    </p:anim>
                                  </p:childTnLst>
                                </p:cTn>
                              </p:par>
                            </p:childTnLst>
                          </p:cTn>
                        </p:par>
                        <p:par>
                          <p:cTn id="56" fill="hold" nodeType="afterGroup">
                            <p:stCondLst>
                              <p:cond delay="14500"/>
                            </p:stCondLst>
                            <p:childTnLst>
                              <p:par>
                                <p:cTn id="57" presetID="53" presetClass="entr" presetSubtype="0" fill="hold" nodeType="afterEffect">
                                  <p:stCondLst>
                                    <p:cond delay="0"/>
                                  </p:stCondLst>
                                  <p:childTnLst>
                                    <p:set>
                                      <p:cBhvr>
                                        <p:cTn id="58" dur="1" fill="hold">
                                          <p:stCondLst>
                                            <p:cond delay="0"/>
                                          </p:stCondLst>
                                        </p:cTn>
                                        <p:tgtEl>
                                          <p:spTgt spid="6194"/>
                                        </p:tgtEl>
                                        <p:attrNameLst>
                                          <p:attrName>style.visibility</p:attrName>
                                        </p:attrNameLst>
                                      </p:cBhvr>
                                      <p:to>
                                        <p:strVal val="visible"/>
                                      </p:to>
                                    </p:set>
                                    <p:anim calcmode="lin" valueType="num">
                                      <p:cBhvr>
                                        <p:cTn id="59" dur="500" fill="hold"/>
                                        <p:tgtEl>
                                          <p:spTgt spid="6194"/>
                                        </p:tgtEl>
                                        <p:attrNameLst>
                                          <p:attrName>ppt_w</p:attrName>
                                        </p:attrNameLst>
                                      </p:cBhvr>
                                      <p:tavLst>
                                        <p:tav tm="0">
                                          <p:val>
                                            <p:fltVal val="0"/>
                                          </p:val>
                                        </p:tav>
                                        <p:tav tm="100000">
                                          <p:val>
                                            <p:strVal val="#ppt_w"/>
                                          </p:val>
                                        </p:tav>
                                      </p:tavLst>
                                    </p:anim>
                                    <p:anim calcmode="lin" valueType="num">
                                      <p:cBhvr>
                                        <p:cTn id="60" dur="500" fill="hold"/>
                                        <p:tgtEl>
                                          <p:spTgt spid="6194"/>
                                        </p:tgtEl>
                                        <p:attrNameLst>
                                          <p:attrName>ppt_h</p:attrName>
                                        </p:attrNameLst>
                                      </p:cBhvr>
                                      <p:tavLst>
                                        <p:tav tm="0">
                                          <p:val>
                                            <p:fltVal val="0"/>
                                          </p:val>
                                        </p:tav>
                                        <p:tav tm="100000">
                                          <p:val>
                                            <p:strVal val="#ppt_h"/>
                                          </p:val>
                                        </p:tav>
                                      </p:tavLst>
                                    </p:anim>
                                    <p:animEffect transition="in" filter="fade">
                                      <p:cBhvr>
                                        <p:cTn id="61" dur="500"/>
                                        <p:tgtEl>
                                          <p:spTgt spid="6194"/>
                                        </p:tgtEl>
                                      </p:cBhvr>
                                    </p:animEffect>
                                  </p:childTnLst>
                                </p:cTn>
                              </p:par>
                            </p:childTnLst>
                          </p:cTn>
                        </p:par>
                        <p:par>
                          <p:cTn id="62" fill="hold" nodeType="afterGroup">
                            <p:stCondLst>
                              <p:cond delay="15000"/>
                            </p:stCondLst>
                            <p:childTnLst>
                              <p:par>
                                <p:cTn id="63" presetID="53" presetClass="entr" presetSubtype="0" fill="hold" nodeType="afterEffect">
                                  <p:stCondLst>
                                    <p:cond delay="0"/>
                                  </p:stCondLst>
                                  <p:childTnLst>
                                    <p:set>
                                      <p:cBhvr>
                                        <p:cTn id="64" dur="1" fill="hold">
                                          <p:stCondLst>
                                            <p:cond delay="0"/>
                                          </p:stCondLst>
                                        </p:cTn>
                                        <p:tgtEl>
                                          <p:spTgt spid="6183"/>
                                        </p:tgtEl>
                                        <p:attrNameLst>
                                          <p:attrName>style.visibility</p:attrName>
                                        </p:attrNameLst>
                                      </p:cBhvr>
                                      <p:to>
                                        <p:strVal val="visible"/>
                                      </p:to>
                                    </p:set>
                                    <p:anim calcmode="lin" valueType="num">
                                      <p:cBhvr>
                                        <p:cTn id="65" dur="3000" fill="hold"/>
                                        <p:tgtEl>
                                          <p:spTgt spid="6183"/>
                                        </p:tgtEl>
                                        <p:attrNameLst>
                                          <p:attrName>ppt_w</p:attrName>
                                        </p:attrNameLst>
                                      </p:cBhvr>
                                      <p:tavLst>
                                        <p:tav tm="0">
                                          <p:val>
                                            <p:fltVal val="0"/>
                                          </p:val>
                                        </p:tav>
                                        <p:tav tm="100000">
                                          <p:val>
                                            <p:strVal val="#ppt_w"/>
                                          </p:val>
                                        </p:tav>
                                      </p:tavLst>
                                    </p:anim>
                                    <p:anim calcmode="lin" valueType="num">
                                      <p:cBhvr>
                                        <p:cTn id="66" dur="3000" fill="hold"/>
                                        <p:tgtEl>
                                          <p:spTgt spid="6183"/>
                                        </p:tgtEl>
                                        <p:attrNameLst>
                                          <p:attrName>ppt_h</p:attrName>
                                        </p:attrNameLst>
                                      </p:cBhvr>
                                      <p:tavLst>
                                        <p:tav tm="0">
                                          <p:val>
                                            <p:fltVal val="0"/>
                                          </p:val>
                                        </p:tav>
                                        <p:tav tm="100000">
                                          <p:val>
                                            <p:strVal val="#ppt_h"/>
                                          </p:val>
                                        </p:tav>
                                      </p:tavLst>
                                    </p:anim>
                                    <p:animEffect transition="in" filter="fade">
                                      <p:cBhvr>
                                        <p:cTn id="67" dur="3000"/>
                                        <p:tgtEl>
                                          <p:spTgt spid="6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P spid="6180" grpId="0"/>
      <p:bldP spid="6181" grpId="0"/>
      <p:bldP spid="619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4DB7A8-0E9F-49EF-A686-63D260D279AB}"/>
              </a:ext>
            </a:extLst>
          </p:cNvPr>
          <p:cNvSpPr txBox="1"/>
          <p:nvPr/>
        </p:nvSpPr>
        <p:spPr>
          <a:xfrm>
            <a:off x="914400" y="614363"/>
            <a:ext cx="1038701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Letters for Learners" pitchFamily="2" charset="0"/>
                <a:ea typeface="+mn-ea"/>
                <a:cs typeface="+mn-cs"/>
              </a:rPr>
              <a:t>Why did World War II begin?</a:t>
            </a:r>
          </a:p>
        </p:txBody>
      </p:sp>
      <p:sp>
        <p:nvSpPr>
          <p:cNvPr id="5" name="Rectangle 4">
            <a:extLst>
              <a:ext uri="{FF2B5EF4-FFF2-40B4-BE49-F238E27FC236}">
                <a16:creationId xmlns:a16="http://schemas.microsoft.com/office/drawing/2014/main" id="{9125D76F-5C6D-4CD5-823A-86A0F95EA759}"/>
              </a:ext>
            </a:extLst>
          </p:cNvPr>
          <p:cNvSpPr/>
          <p:nvPr/>
        </p:nvSpPr>
        <p:spPr>
          <a:xfrm>
            <a:off x="1114425" y="1920269"/>
            <a:ext cx="6272214" cy="403187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1" u="sng" strike="noStrike" kern="1200" cap="none" spc="0" normalizeH="0" baseline="0" noProof="0" dirty="0">
                <a:ln>
                  <a:noFill/>
                </a:ln>
                <a:solidFill>
                  <a:srgbClr val="000000"/>
                </a:solidFill>
                <a:effectLst/>
                <a:uLnTx/>
                <a:uFillTx/>
                <a:latin typeface="Maiandra GD" panose="020E0502030308020204" pitchFamily="34" charset="0"/>
                <a:ea typeface="+mn-ea"/>
                <a:cs typeface="+mn-cs"/>
              </a:rPr>
              <a:t>1. Vengeance for WW1 defeat: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Maiandra GD" panose="020E0502030308020204" pitchFamily="34" charset="0"/>
                <a:ea typeface="+mn-ea"/>
                <a:cs typeface="+mn-cs"/>
              </a:rPr>
              <a:t>Since 1933, Germany had been ruled by Adolf Hitler and his political party, the Nazis. They wanted to take revenge for Germany’s defeat in the Great War by expanding Germany’s empire. Hitler wanted to gain ‘Lebensraum’ (living space) for the German people.</a:t>
            </a:r>
            <a:endParaRPr kumimoji="0" lang="en-GB" sz="2800" b="0" i="0" u="none" strike="noStrike" kern="1200" cap="none" spc="0" normalizeH="0" baseline="0" noProof="0" dirty="0">
              <a:ln>
                <a:noFill/>
              </a:ln>
              <a:solidFill>
                <a:prstClr val="black"/>
              </a:solidFill>
              <a:effectLst/>
              <a:uLnTx/>
              <a:uFillTx/>
              <a:latin typeface="Maiandra GD" panose="020E0502030308020204" pitchFamily="34" charset="0"/>
              <a:ea typeface="+mn-ea"/>
              <a:cs typeface="+mn-cs"/>
            </a:endParaRPr>
          </a:p>
        </p:txBody>
      </p:sp>
      <p:pic>
        <p:nvPicPr>
          <p:cNvPr id="6" name="Picture 5">
            <a:extLst>
              <a:ext uri="{FF2B5EF4-FFF2-40B4-BE49-F238E27FC236}">
                <a16:creationId xmlns:a16="http://schemas.microsoft.com/office/drawing/2014/main" id="{52DB0210-A0EA-4BBB-8892-8C9B2FAD9F26}"/>
              </a:ext>
            </a:extLst>
          </p:cNvPr>
          <p:cNvPicPr>
            <a:picLocks noChangeAspect="1"/>
          </p:cNvPicPr>
          <p:nvPr/>
        </p:nvPicPr>
        <p:blipFill>
          <a:blip r:embed="rId2"/>
          <a:stretch>
            <a:fillRect/>
          </a:stretch>
        </p:blipFill>
        <p:spPr>
          <a:xfrm>
            <a:off x="7929086" y="1628775"/>
            <a:ext cx="3513064" cy="4614862"/>
          </a:xfrm>
          <a:prstGeom prst="rect">
            <a:avLst/>
          </a:prstGeom>
        </p:spPr>
      </p:pic>
      <p:pic>
        <p:nvPicPr>
          <p:cNvPr id="7" name="Picture 6">
            <a:extLst>
              <a:ext uri="{FF2B5EF4-FFF2-40B4-BE49-F238E27FC236}">
                <a16:creationId xmlns:a16="http://schemas.microsoft.com/office/drawing/2014/main" id="{161DB033-27F1-497B-A207-42A63076BC00}"/>
              </a:ext>
            </a:extLst>
          </p:cNvPr>
          <p:cNvPicPr>
            <a:picLocks noChangeAspect="1"/>
          </p:cNvPicPr>
          <p:nvPr/>
        </p:nvPicPr>
        <p:blipFill rotWithShape="1">
          <a:blip r:embed="rId3"/>
          <a:srcRect l="19322" t="6798" r="24075" b="7791"/>
          <a:stretch/>
        </p:blipFill>
        <p:spPr>
          <a:xfrm>
            <a:off x="10125054" y="185737"/>
            <a:ext cx="1919416" cy="1863780"/>
          </a:xfrm>
          <a:prstGeom prst="rect">
            <a:avLst/>
          </a:prstGeom>
        </p:spPr>
      </p:pic>
    </p:spTree>
    <p:extLst>
      <p:ext uri="{BB962C8B-B14F-4D97-AF65-F5344CB8AC3E}">
        <p14:creationId xmlns:p14="http://schemas.microsoft.com/office/powerpoint/2010/main" val="38685821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4DB7A8-0E9F-49EF-A686-63D260D279AB}"/>
              </a:ext>
            </a:extLst>
          </p:cNvPr>
          <p:cNvSpPr txBox="1"/>
          <p:nvPr/>
        </p:nvSpPr>
        <p:spPr>
          <a:xfrm>
            <a:off x="1428010" y="0"/>
            <a:ext cx="1038701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Letters for Learners" pitchFamily="2" charset="0"/>
                <a:ea typeface="+mn-ea"/>
                <a:cs typeface="+mn-cs"/>
              </a:rPr>
              <a:t>Why did World War II begin?</a:t>
            </a:r>
          </a:p>
        </p:txBody>
      </p:sp>
      <p:sp>
        <p:nvSpPr>
          <p:cNvPr id="5" name="Rectangle 4">
            <a:extLst>
              <a:ext uri="{FF2B5EF4-FFF2-40B4-BE49-F238E27FC236}">
                <a16:creationId xmlns:a16="http://schemas.microsoft.com/office/drawing/2014/main" id="{9125D76F-5C6D-4CD5-823A-86A0F95EA759}"/>
              </a:ext>
            </a:extLst>
          </p:cNvPr>
          <p:cNvSpPr/>
          <p:nvPr/>
        </p:nvSpPr>
        <p:spPr>
          <a:xfrm>
            <a:off x="243387" y="708180"/>
            <a:ext cx="4028576" cy="59400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1" u="sng" strike="noStrike" kern="1200" cap="none" spc="0" normalizeH="0" baseline="0" noProof="0" dirty="0">
                <a:ln>
                  <a:noFill/>
                </a:ln>
                <a:solidFill>
                  <a:srgbClr val="000000"/>
                </a:solidFill>
                <a:effectLst/>
                <a:uLnTx/>
                <a:uFillTx/>
                <a:latin typeface="Maiandra GD" panose="020E0502030308020204" pitchFamily="34" charset="0"/>
                <a:ea typeface="+mn-ea"/>
                <a:cs typeface="+mn-cs"/>
              </a:rPr>
              <a:t>2. Invasions begin: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solidFill>
                <a:effectLst/>
                <a:uLnTx/>
                <a:uFillTx/>
                <a:latin typeface="Maiandra GD" panose="020E0502030308020204" pitchFamily="34" charset="0"/>
                <a:ea typeface="+mn-ea"/>
                <a:cs typeface="+mn-cs"/>
              </a:rPr>
              <a:t>In March 1938, the Nazis invaded (annexed) Austria and it became part of Germany. On the 29</a:t>
            </a:r>
            <a:r>
              <a:rPr kumimoji="0" lang="en-GB" sz="2000" b="1" i="0" u="none" strike="noStrike" kern="1200" cap="none" spc="0" normalizeH="0" baseline="30000" noProof="0" dirty="0">
                <a:ln>
                  <a:noFill/>
                </a:ln>
                <a:solidFill>
                  <a:srgbClr val="000000"/>
                </a:solidFill>
                <a:effectLst/>
                <a:uLnTx/>
                <a:uFillTx/>
                <a:latin typeface="Maiandra GD" panose="020E0502030308020204" pitchFamily="34" charset="0"/>
                <a:ea typeface="+mn-ea"/>
                <a:cs typeface="+mn-cs"/>
              </a:rPr>
              <a:t>th</a:t>
            </a:r>
            <a:r>
              <a:rPr kumimoji="0" lang="en-GB" sz="2000" b="1" i="0" u="none" strike="noStrike" kern="1200" cap="none" spc="0" normalizeH="0" baseline="0" noProof="0" dirty="0">
                <a:ln>
                  <a:noFill/>
                </a:ln>
                <a:solidFill>
                  <a:srgbClr val="000000"/>
                </a:solidFill>
                <a:effectLst/>
                <a:uLnTx/>
                <a:uFillTx/>
                <a:latin typeface="Maiandra GD" panose="020E0502030308020204" pitchFamily="34" charset="0"/>
                <a:ea typeface="+mn-ea"/>
                <a:cs typeface="+mn-cs"/>
              </a:rPr>
              <a:t> September 1938, worried about what Hitler’s next move could be, Britain, Italy and France signed a treaty called the Munich Agreement, which said that Hitler could annexe Czechoslovakia, as long as he didn’t then invade anywhere else. So, on 15th March 1939, Czechoslovakia was annexed. However, Hitler was not to be trusted, and on 1st September 1939, he broke the terms of the Munich Agreement when over a million Nazi troops then invaded Poland.</a:t>
            </a:r>
          </a:p>
        </p:txBody>
      </p:sp>
      <p:pic>
        <p:nvPicPr>
          <p:cNvPr id="4" name="Picture 3">
            <a:extLst>
              <a:ext uri="{FF2B5EF4-FFF2-40B4-BE49-F238E27FC236}">
                <a16:creationId xmlns:a16="http://schemas.microsoft.com/office/drawing/2014/main" id="{BDD33BF0-EC2E-4FDB-8FA9-7EB0B0656185}"/>
              </a:ext>
            </a:extLst>
          </p:cNvPr>
          <p:cNvPicPr>
            <a:picLocks noChangeAspect="1"/>
          </p:cNvPicPr>
          <p:nvPr/>
        </p:nvPicPr>
        <p:blipFill>
          <a:blip r:embed="rId2"/>
          <a:stretch>
            <a:fillRect/>
          </a:stretch>
        </p:blipFill>
        <p:spPr>
          <a:xfrm>
            <a:off x="4271963" y="1041373"/>
            <a:ext cx="7232507" cy="5273703"/>
          </a:xfrm>
          <a:prstGeom prst="rect">
            <a:avLst/>
          </a:prstGeom>
          <a:ln>
            <a:noFill/>
          </a:ln>
          <a:effectLst>
            <a:softEdge rad="112500"/>
          </a:effectLst>
        </p:spPr>
      </p:pic>
    </p:spTree>
    <p:extLst>
      <p:ext uri="{BB962C8B-B14F-4D97-AF65-F5344CB8AC3E}">
        <p14:creationId xmlns:p14="http://schemas.microsoft.com/office/powerpoint/2010/main" val="1150861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4DB7A8-0E9F-49EF-A686-63D260D279AB}"/>
              </a:ext>
            </a:extLst>
          </p:cNvPr>
          <p:cNvSpPr txBox="1"/>
          <p:nvPr/>
        </p:nvSpPr>
        <p:spPr>
          <a:xfrm>
            <a:off x="902493" y="228598"/>
            <a:ext cx="1038701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Letters for Learners" pitchFamily="2" charset="0"/>
                <a:ea typeface="+mn-ea"/>
                <a:cs typeface="+mn-cs"/>
              </a:rPr>
              <a:t>Why did World War II begin?</a:t>
            </a:r>
          </a:p>
        </p:txBody>
      </p:sp>
      <p:sp>
        <p:nvSpPr>
          <p:cNvPr id="5" name="Rectangle 4">
            <a:extLst>
              <a:ext uri="{FF2B5EF4-FFF2-40B4-BE49-F238E27FC236}">
                <a16:creationId xmlns:a16="http://schemas.microsoft.com/office/drawing/2014/main" id="{9125D76F-5C6D-4CD5-823A-86A0F95EA759}"/>
              </a:ext>
            </a:extLst>
          </p:cNvPr>
          <p:cNvSpPr/>
          <p:nvPr/>
        </p:nvSpPr>
        <p:spPr>
          <a:xfrm>
            <a:off x="693683" y="1366837"/>
            <a:ext cx="5078467" cy="433965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1" u="sng" strike="noStrike" kern="1200" cap="none" spc="0" normalizeH="0" baseline="0" noProof="0" dirty="0">
                <a:ln>
                  <a:noFill/>
                </a:ln>
                <a:solidFill>
                  <a:srgbClr val="000000"/>
                </a:solidFill>
                <a:effectLst/>
                <a:uLnTx/>
                <a:uFillTx/>
                <a:latin typeface="Maiandra GD" panose="020E0502030308020204" pitchFamily="34" charset="0"/>
                <a:ea typeface="+mn-ea"/>
                <a:cs typeface="+mn-cs"/>
              </a:rPr>
              <a:t>3. Britain and France threaten war: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Maiandra GD" panose="020E0502030308020204" pitchFamily="34" charset="0"/>
                <a:ea typeface="+mn-ea"/>
                <a:cs typeface="+mn-cs"/>
              </a:rPr>
              <a:t>Britain and France had promised to help the Poles if they were attacked so gave Hitler an ultimatum (final demand) by threatening war if his troops did not withdraw by 3rd September. </a:t>
            </a:r>
          </a:p>
        </p:txBody>
      </p:sp>
      <p:pic>
        <p:nvPicPr>
          <p:cNvPr id="9" name="Picture 8">
            <a:extLst>
              <a:ext uri="{FF2B5EF4-FFF2-40B4-BE49-F238E27FC236}">
                <a16:creationId xmlns:a16="http://schemas.microsoft.com/office/drawing/2014/main" id="{46C32112-E3E1-44D8-8F53-1ED1679498F0}"/>
              </a:ext>
            </a:extLst>
          </p:cNvPr>
          <p:cNvPicPr>
            <a:picLocks noChangeAspect="1"/>
          </p:cNvPicPr>
          <p:nvPr/>
        </p:nvPicPr>
        <p:blipFill>
          <a:blip r:embed="rId2"/>
          <a:stretch>
            <a:fillRect/>
          </a:stretch>
        </p:blipFill>
        <p:spPr>
          <a:xfrm>
            <a:off x="5772150" y="1366837"/>
            <a:ext cx="5715000" cy="4695825"/>
          </a:xfrm>
          <a:prstGeom prst="rect">
            <a:avLst/>
          </a:prstGeom>
          <a:ln>
            <a:noFill/>
          </a:ln>
          <a:effectLst>
            <a:softEdge rad="112500"/>
          </a:effectLst>
        </p:spPr>
      </p:pic>
    </p:spTree>
    <p:extLst>
      <p:ext uri="{BB962C8B-B14F-4D97-AF65-F5344CB8AC3E}">
        <p14:creationId xmlns:p14="http://schemas.microsoft.com/office/powerpoint/2010/main" val="1515673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4DB7A8-0E9F-49EF-A686-63D260D279AB}"/>
              </a:ext>
            </a:extLst>
          </p:cNvPr>
          <p:cNvSpPr txBox="1"/>
          <p:nvPr/>
        </p:nvSpPr>
        <p:spPr>
          <a:xfrm>
            <a:off x="355955" y="228598"/>
            <a:ext cx="1038701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Letters for Learners" pitchFamily="2" charset="0"/>
                <a:ea typeface="+mn-ea"/>
                <a:cs typeface="+mn-cs"/>
              </a:rPr>
              <a:t>Why did World War II begin?</a:t>
            </a:r>
          </a:p>
        </p:txBody>
      </p:sp>
      <p:sp>
        <p:nvSpPr>
          <p:cNvPr id="5" name="Rectangle 4">
            <a:extLst>
              <a:ext uri="{FF2B5EF4-FFF2-40B4-BE49-F238E27FC236}">
                <a16:creationId xmlns:a16="http://schemas.microsoft.com/office/drawing/2014/main" id="{9125D76F-5C6D-4CD5-823A-86A0F95EA759}"/>
              </a:ext>
            </a:extLst>
          </p:cNvPr>
          <p:cNvSpPr/>
          <p:nvPr/>
        </p:nvSpPr>
        <p:spPr>
          <a:xfrm>
            <a:off x="765859" y="1519898"/>
            <a:ext cx="5309121" cy="458587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1" u="sng" strike="noStrike" kern="1200" cap="none" spc="0" normalizeH="0" baseline="0" noProof="0" dirty="0">
                <a:ln>
                  <a:noFill/>
                </a:ln>
                <a:solidFill>
                  <a:srgbClr val="000000"/>
                </a:solidFill>
                <a:effectLst/>
                <a:uLnTx/>
                <a:uFillTx/>
                <a:latin typeface="Maiandra GD" panose="020E0502030308020204" pitchFamily="34" charset="0"/>
                <a:ea typeface="+mn-ea"/>
                <a:cs typeface="+mn-cs"/>
              </a:rPr>
              <a:t>4. WAR IS DECLARED!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0000"/>
                </a:solidFill>
                <a:effectLst/>
                <a:uLnTx/>
                <a:uFillTx/>
                <a:latin typeface="Maiandra GD" panose="020E0502030308020204" pitchFamily="34" charset="0"/>
                <a:ea typeface="+mn-ea"/>
                <a:cs typeface="+mn-cs"/>
              </a:rPr>
              <a:t>Hitler did not withdraw his troops from Poland by 3</a:t>
            </a:r>
            <a:r>
              <a:rPr kumimoji="0" lang="en-GB" sz="3600" b="1" i="0" u="none" strike="noStrike" kern="1200" cap="none" spc="0" normalizeH="0" baseline="30000" noProof="0" dirty="0">
                <a:ln>
                  <a:noFill/>
                </a:ln>
                <a:solidFill>
                  <a:srgbClr val="000000"/>
                </a:solidFill>
                <a:effectLst/>
                <a:uLnTx/>
                <a:uFillTx/>
                <a:latin typeface="Maiandra GD" panose="020E0502030308020204" pitchFamily="34" charset="0"/>
                <a:ea typeface="+mn-ea"/>
                <a:cs typeface="+mn-cs"/>
              </a:rPr>
              <a:t>rd</a:t>
            </a:r>
            <a:r>
              <a:rPr kumimoji="0" lang="en-GB" sz="3600" b="1" i="0" u="none" strike="noStrike" kern="1200" cap="none" spc="0" normalizeH="0" baseline="0" noProof="0" dirty="0">
                <a:ln>
                  <a:noFill/>
                </a:ln>
                <a:solidFill>
                  <a:srgbClr val="000000"/>
                </a:solidFill>
                <a:effectLst/>
                <a:uLnTx/>
                <a:uFillTx/>
                <a:latin typeface="Maiandra GD" panose="020E0502030308020204" pitchFamily="34" charset="0"/>
                <a:ea typeface="+mn-ea"/>
                <a:cs typeface="+mn-cs"/>
              </a:rPr>
              <a:t> September. Hitler ignored the threat of war from Britain and France, and so, war was declared.</a:t>
            </a:r>
          </a:p>
        </p:txBody>
      </p:sp>
      <p:pic>
        <p:nvPicPr>
          <p:cNvPr id="2" name="Picture 1">
            <a:extLst>
              <a:ext uri="{FF2B5EF4-FFF2-40B4-BE49-F238E27FC236}">
                <a16:creationId xmlns:a16="http://schemas.microsoft.com/office/drawing/2014/main" id="{0A36663F-9CA1-4EC9-B723-A72AC1D7A528}"/>
              </a:ext>
            </a:extLst>
          </p:cNvPr>
          <p:cNvPicPr>
            <a:picLocks noChangeAspect="1"/>
          </p:cNvPicPr>
          <p:nvPr/>
        </p:nvPicPr>
        <p:blipFill>
          <a:blip r:embed="rId2"/>
          <a:stretch>
            <a:fillRect/>
          </a:stretch>
        </p:blipFill>
        <p:spPr>
          <a:xfrm>
            <a:off x="9163048" y="136157"/>
            <a:ext cx="2922204" cy="2160864"/>
          </a:xfrm>
          <a:prstGeom prst="rect">
            <a:avLst/>
          </a:prstGeom>
        </p:spPr>
      </p:pic>
      <p:sp>
        <p:nvSpPr>
          <p:cNvPr id="6" name="Rectangle 5">
            <a:extLst>
              <a:ext uri="{FF2B5EF4-FFF2-40B4-BE49-F238E27FC236}">
                <a16:creationId xmlns:a16="http://schemas.microsoft.com/office/drawing/2014/main" id="{BA85E507-886D-4445-949A-7D6429F0F46E}"/>
              </a:ext>
            </a:extLst>
          </p:cNvPr>
          <p:cNvSpPr/>
          <p:nvPr/>
        </p:nvSpPr>
        <p:spPr>
          <a:xfrm>
            <a:off x="6406750" y="2486327"/>
            <a:ext cx="4869657" cy="163121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Maiandra GD" panose="020E0502030308020204" pitchFamily="34" charset="0"/>
                <a:ea typeface="+mn-ea"/>
                <a:cs typeface="+mn-cs"/>
              </a:rPr>
              <a:t>Most families in the UK heard the news on the radio, announced by the Prime Minister, Neville Chamberlain at 11:15am. He told them, “This country is at war with Germany”.</a:t>
            </a:r>
            <a:endParaRPr kumimoji="0" lang="en-GB" sz="2000" b="0" i="0" u="none" strike="noStrike" kern="1200" cap="none" spc="0" normalizeH="0" baseline="0" noProof="0" dirty="0">
              <a:ln>
                <a:noFill/>
              </a:ln>
              <a:solidFill>
                <a:prstClr val="black"/>
              </a:solidFill>
              <a:effectLst/>
              <a:uLnTx/>
              <a:uFillTx/>
              <a:latin typeface="Maiandra GD" panose="020E0502030308020204" pitchFamily="34" charset="0"/>
              <a:ea typeface="+mn-ea"/>
              <a:cs typeface="+mn-cs"/>
            </a:endParaRPr>
          </a:p>
        </p:txBody>
      </p:sp>
      <p:sp>
        <p:nvSpPr>
          <p:cNvPr id="7" name="Rectangle 6">
            <a:extLst>
              <a:ext uri="{FF2B5EF4-FFF2-40B4-BE49-F238E27FC236}">
                <a16:creationId xmlns:a16="http://schemas.microsoft.com/office/drawing/2014/main" id="{A06CFC55-D121-4C19-8222-71D0FB24DA16}"/>
              </a:ext>
            </a:extLst>
          </p:cNvPr>
          <p:cNvSpPr/>
          <p:nvPr/>
        </p:nvSpPr>
        <p:spPr>
          <a:xfrm>
            <a:off x="8737996" y="4361747"/>
            <a:ext cx="2538411" cy="120032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Letters for Learners" pitchFamily="2" charset="0"/>
                <a:ea typeface="+mn-ea"/>
                <a:cs typeface="+mn-cs"/>
                <a:hlinkClick r:id="rId3"/>
              </a:rPr>
              <a:t>https://www.bbc.co.uk/teach/school-radio/history-ks2-world-war-2-clips-the-declaration-of-war/z4qn6v4</a:t>
            </a:r>
            <a:endParaRPr kumimoji="0" lang="en-GB" sz="1800" b="0" i="0" u="none" strike="noStrike" kern="1200" cap="none" spc="0" normalizeH="0" baseline="0" noProof="0" dirty="0">
              <a:ln>
                <a:noFill/>
              </a:ln>
              <a:solidFill>
                <a:prstClr val="black"/>
              </a:solidFill>
              <a:effectLst/>
              <a:uLnTx/>
              <a:uFillTx/>
              <a:latin typeface="Letters for Learners" pitchFamily="2" charset="0"/>
              <a:ea typeface="+mn-ea"/>
              <a:cs typeface="+mn-cs"/>
            </a:endParaRPr>
          </a:p>
        </p:txBody>
      </p:sp>
      <p:pic>
        <p:nvPicPr>
          <p:cNvPr id="8" name="Picture 7">
            <a:extLst>
              <a:ext uri="{FF2B5EF4-FFF2-40B4-BE49-F238E27FC236}">
                <a16:creationId xmlns:a16="http://schemas.microsoft.com/office/drawing/2014/main" id="{84D642C1-9C66-405C-8770-0A809D7255D3}"/>
              </a:ext>
            </a:extLst>
          </p:cNvPr>
          <p:cNvPicPr>
            <a:picLocks noChangeAspect="1"/>
          </p:cNvPicPr>
          <p:nvPr/>
        </p:nvPicPr>
        <p:blipFill>
          <a:blip r:embed="rId4"/>
          <a:stretch>
            <a:fillRect/>
          </a:stretch>
        </p:blipFill>
        <p:spPr>
          <a:xfrm rot="21312638">
            <a:off x="5406674" y="4466534"/>
            <a:ext cx="3243898" cy="1824692"/>
          </a:xfrm>
          <a:prstGeom prst="rect">
            <a:avLst/>
          </a:prstGeom>
          <a:ln>
            <a:noFill/>
          </a:ln>
          <a:effectLst>
            <a:softEdge rad="112500"/>
          </a:effectLst>
        </p:spPr>
      </p:pic>
    </p:spTree>
    <p:extLst>
      <p:ext uri="{BB962C8B-B14F-4D97-AF65-F5344CB8AC3E}">
        <p14:creationId xmlns:p14="http://schemas.microsoft.com/office/powerpoint/2010/main" val="1595145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4DB7A8-0E9F-49EF-A686-63D260D279AB}"/>
              </a:ext>
            </a:extLst>
          </p:cNvPr>
          <p:cNvSpPr txBox="1"/>
          <p:nvPr/>
        </p:nvSpPr>
        <p:spPr>
          <a:xfrm>
            <a:off x="902493" y="144516"/>
            <a:ext cx="1038701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Letters for Learners" pitchFamily="2" charset="0"/>
                <a:ea typeface="+mn-ea"/>
                <a:cs typeface="+mn-cs"/>
              </a:rPr>
              <a:t>Why did World War II begin?</a:t>
            </a:r>
          </a:p>
        </p:txBody>
      </p:sp>
      <p:sp>
        <p:nvSpPr>
          <p:cNvPr id="5" name="Rectangle 4">
            <a:extLst>
              <a:ext uri="{FF2B5EF4-FFF2-40B4-BE49-F238E27FC236}">
                <a16:creationId xmlns:a16="http://schemas.microsoft.com/office/drawing/2014/main" id="{9125D76F-5C6D-4CD5-823A-86A0F95EA759}"/>
              </a:ext>
            </a:extLst>
          </p:cNvPr>
          <p:cNvSpPr/>
          <p:nvPr/>
        </p:nvSpPr>
        <p:spPr>
          <a:xfrm>
            <a:off x="902493" y="1059595"/>
            <a:ext cx="4869657"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1" u="sng" strike="noStrike" kern="1200" cap="none" spc="0" normalizeH="0" baseline="0" noProof="0" dirty="0">
                <a:ln>
                  <a:noFill/>
                </a:ln>
                <a:solidFill>
                  <a:srgbClr val="000000"/>
                </a:solidFill>
                <a:effectLst/>
                <a:uLnTx/>
                <a:uFillTx/>
                <a:latin typeface="Letters for Learners" pitchFamily="2" charset="0"/>
                <a:ea typeface="+mn-ea"/>
                <a:cs typeface="+mn-cs"/>
              </a:rPr>
              <a:t>5. ‘Phoney’ war</a:t>
            </a:r>
          </a:p>
        </p:txBody>
      </p:sp>
      <p:pic>
        <p:nvPicPr>
          <p:cNvPr id="4" name="Picture 3">
            <a:extLst>
              <a:ext uri="{FF2B5EF4-FFF2-40B4-BE49-F238E27FC236}">
                <a16:creationId xmlns:a16="http://schemas.microsoft.com/office/drawing/2014/main" id="{A0BFC24D-75F6-43E5-B0BE-0959299869F9}"/>
              </a:ext>
            </a:extLst>
          </p:cNvPr>
          <p:cNvPicPr>
            <a:picLocks noChangeAspect="1"/>
          </p:cNvPicPr>
          <p:nvPr/>
        </p:nvPicPr>
        <p:blipFill rotWithShape="1">
          <a:blip r:embed="rId2"/>
          <a:srcRect l="22284" t="45820" r="41513" b="14170"/>
          <a:stretch/>
        </p:blipFill>
        <p:spPr>
          <a:xfrm>
            <a:off x="807900" y="2048246"/>
            <a:ext cx="6531267" cy="4058263"/>
          </a:xfrm>
          <a:prstGeom prst="rect">
            <a:avLst/>
          </a:prstGeom>
        </p:spPr>
      </p:pic>
      <p:pic>
        <p:nvPicPr>
          <p:cNvPr id="9" name="Picture 8">
            <a:extLst>
              <a:ext uri="{FF2B5EF4-FFF2-40B4-BE49-F238E27FC236}">
                <a16:creationId xmlns:a16="http://schemas.microsoft.com/office/drawing/2014/main" id="{E86E9B2A-BA81-4D0E-BA9E-A2D910EB99E6}"/>
              </a:ext>
            </a:extLst>
          </p:cNvPr>
          <p:cNvPicPr>
            <a:picLocks noChangeAspect="1"/>
          </p:cNvPicPr>
          <p:nvPr/>
        </p:nvPicPr>
        <p:blipFill rotWithShape="1">
          <a:blip r:embed="rId3"/>
          <a:srcRect l="31641" t="5795" r="30625"/>
          <a:stretch/>
        </p:blipFill>
        <p:spPr>
          <a:xfrm>
            <a:off x="7605712" y="1614702"/>
            <a:ext cx="3571876" cy="45860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155031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630621" y="2574925"/>
            <a:ext cx="10930758" cy="1325563"/>
          </a:xfrm>
        </p:spPr>
        <p:txBody>
          <a:bodyPr>
            <a:noAutofit/>
          </a:bodyPr>
          <a:lstStyle/>
          <a:p>
            <a:pPr algn="ctr"/>
            <a:r>
              <a:rPr lang="en-GB" sz="3600" dirty="0">
                <a:uFill>
                  <a:solidFill>
                    <a:schemeClr val="tx1"/>
                  </a:solidFill>
                </a:uFill>
                <a:latin typeface="Maiandra GD" panose="020E0502030308020204" pitchFamily="34" charset="0"/>
              </a:rPr>
              <a:t>Q: </a:t>
            </a:r>
            <a:r>
              <a:rPr lang="en-GB" sz="3600" b="1" i="1" dirty="0">
                <a:latin typeface="Maiandra GD" panose="020E0502030308020204" pitchFamily="34" charset="0"/>
              </a:rPr>
              <a:t>Can you summarise the </a:t>
            </a:r>
            <a:r>
              <a:rPr lang="en-GB" sz="3600" b="1" i="1" u="sng" dirty="0">
                <a:latin typeface="Maiandra GD" panose="020E0502030308020204" pitchFamily="34" charset="0"/>
              </a:rPr>
              <a:t>FIVE</a:t>
            </a:r>
            <a:r>
              <a:rPr lang="en-GB" sz="3600" b="1" i="1" dirty="0">
                <a:latin typeface="Maiandra GD" panose="020E0502030308020204" pitchFamily="34" charset="0"/>
              </a:rPr>
              <a:t> steps towards the declaration of war?</a:t>
            </a:r>
            <a:br>
              <a:rPr lang="en-GB" sz="3600" b="1" i="1" dirty="0">
                <a:latin typeface="Maiandra GD" panose="020E0502030308020204" pitchFamily="34" charset="0"/>
              </a:rPr>
            </a:br>
            <a:r>
              <a:rPr lang="en-GB" sz="3600" b="1" i="1" dirty="0">
                <a:latin typeface="Maiandra GD" panose="020E0502030308020204" pitchFamily="34" charset="0"/>
              </a:rPr>
              <a:t> </a:t>
            </a:r>
            <a:br>
              <a:rPr lang="en-GB" sz="3600" b="1" i="1" dirty="0">
                <a:latin typeface="Maiandra GD" panose="020E0502030308020204" pitchFamily="34" charset="0"/>
              </a:rPr>
            </a:br>
            <a:r>
              <a:rPr lang="en-GB" sz="3600" dirty="0">
                <a:latin typeface="Maiandra GD" panose="020E0502030308020204" pitchFamily="34" charset="0"/>
              </a:rPr>
              <a:t>Q: </a:t>
            </a:r>
            <a:r>
              <a:rPr lang="en-GB" sz="3600" b="1" i="1" dirty="0">
                <a:latin typeface="Maiandra GD" panose="020E0502030308020204" pitchFamily="34" charset="0"/>
              </a:rPr>
              <a:t>Imagine you were a child listening to the wireless when war was announced. Explain how you would have felt and </a:t>
            </a:r>
            <a:r>
              <a:rPr lang="en-GB" sz="3600" b="1" i="1" u="sng" dirty="0">
                <a:latin typeface="Maiandra GD" panose="020E0502030308020204" pitchFamily="34" charset="0"/>
              </a:rPr>
              <a:t>why</a:t>
            </a:r>
            <a:r>
              <a:rPr lang="en-GB" sz="3600" b="1" i="1" dirty="0">
                <a:latin typeface="Maiandra GD" panose="020E0502030308020204" pitchFamily="34" charset="0"/>
              </a:rPr>
              <a:t>. </a:t>
            </a:r>
            <a:br>
              <a:rPr lang="en-GB" sz="3600" b="1" i="1" dirty="0">
                <a:latin typeface="Maiandra GD" panose="020E0502030308020204" pitchFamily="34" charset="0"/>
              </a:rPr>
            </a:br>
            <a:br>
              <a:rPr lang="en-GB" sz="3600" b="1" i="1" dirty="0">
                <a:latin typeface="Maiandra GD" panose="020E0502030308020204" pitchFamily="34" charset="0"/>
              </a:rPr>
            </a:br>
            <a:r>
              <a:rPr lang="en-GB" sz="3600" b="1" dirty="0">
                <a:latin typeface="Maiandra GD" panose="020E0502030308020204" pitchFamily="34" charset="0"/>
              </a:rPr>
              <a:t>Q: </a:t>
            </a:r>
            <a:r>
              <a:rPr lang="en-GB" sz="3600" b="1" i="1" dirty="0">
                <a:latin typeface="Maiandra GD" panose="020E0502030308020204" pitchFamily="34" charset="0"/>
              </a:rPr>
              <a:t>What would your opinion of Germans have been?</a:t>
            </a:r>
            <a:br>
              <a:rPr lang="en-GB" sz="3600" b="1" i="1" dirty="0">
                <a:latin typeface="Maiandra GD" panose="020E0502030308020204" pitchFamily="34" charset="0"/>
              </a:rPr>
            </a:br>
            <a:br>
              <a:rPr lang="en-GB" sz="3600" b="1" i="1" dirty="0">
                <a:latin typeface="Maiandra GD" panose="020E0502030308020204" pitchFamily="34" charset="0"/>
              </a:rPr>
            </a:br>
            <a:r>
              <a:rPr lang="en-GB" sz="3600" b="1" i="1" dirty="0">
                <a:highlight>
                  <a:srgbClr val="FFFF00"/>
                </a:highlight>
                <a:latin typeface="Maiandra GD" panose="020E0502030308020204" pitchFamily="34" charset="0"/>
              </a:rPr>
              <a:t>Discuss! TTYP, ready to feedback in 3 minutes!</a:t>
            </a:r>
            <a:endParaRPr lang="en-GB" sz="3600" u="sng" dirty="0">
              <a:solidFill>
                <a:srgbClr val="FF0000"/>
              </a:solidFill>
              <a:effectLst>
                <a:outerShdw blurRad="38100" dist="38100" dir="2700000" algn="tl">
                  <a:srgbClr val="000000">
                    <a:alpha val="43137"/>
                  </a:srgbClr>
                </a:outerShdw>
              </a:effectLst>
              <a:highlight>
                <a:srgbClr val="FFFF00"/>
              </a:highlight>
              <a:uFill>
                <a:solidFill>
                  <a:schemeClr val="tx1"/>
                </a:solidFill>
              </a:uFill>
              <a:latin typeface="Maiandra GD" panose="020E0502030308020204" pitchFamily="34" charset="0"/>
            </a:endParaRPr>
          </a:p>
        </p:txBody>
      </p:sp>
      <p:sp>
        <p:nvSpPr>
          <p:cNvPr id="2" name="Rectangle 1">
            <a:extLst>
              <a:ext uri="{FF2B5EF4-FFF2-40B4-BE49-F238E27FC236}">
                <a16:creationId xmlns:a16="http://schemas.microsoft.com/office/drawing/2014/main" id="{2A12BDF5-CD4A-49DA-BCDC-F7922E980B92}"/>
              </a:ext>
            </a:extLst>
          </p:cNvPr>
          <p:cNvSpPr/>
          <p:nvPr/>
        </p:nvSpPr>
        <p:spPr>
          <a:xfrm>
            <a:off x="1952170" y="2108982"/>
            <a:ext cx="9510713" cy="132343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GB" sz="40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008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617483" y="2874742"/>
            <a:ext cx="11048999" cy="1325563"/>
          </a:xfrm>
        </p:spPr>
        <p:txBody>
          <a:bodyPr>
            <a:noAutofit/>
          </a:bodyPr>
          <a:lstStyle/>
          <a:p>
            <a:br>
              <a:rPr lang="en-GB" sz="32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32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Task:</a:t>
            </a:r>
            <a:br>
              <a:rPr lang="en-GB" sz="32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t>Place the key events leading up to the outbreak of WWII in chronological order on the timeline.</a:t>
            </a:r>
            <a:b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t>Draw a straight line across the middle of a double-page spread. Now, in your own words, add details for the five steps towards the declaration of WWII onto your timeline.</a:t>
            </a:r>
            <a:b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t>1. Nazi Germany seeks vengeance for defeat in WW1.</a:t>
            </a:r>
            <a:b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t>2. Invasions begin. (Austria, Czechoslovakia, Poland).</a:t>
            </a:r>
            <a:b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t>3. Britain and France threaten war.</a:t>
            </a:r>
            <a:b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t>4. War is declared!</a:t>
            </a:r>
            <a:b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t>5. Phoney war</a:t>
            </a:r>
            <a:b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3200" i="1"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rPr>
              <a:t>Red pen: Illustrate each step if you have finished.</a:t>
            </a:r>
            <a:b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2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3200" i="1" dirty="0">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2" name="Rectangle 1">
            <a:extLst>
              <a:ext uri="{FF2B5EF4-FFF2-40B4-BE49-F238E27FC236}">
                <a16:creationId xmlns:a16="http://schemas.microsoft.com/office/drawing/2014/main" id="{2A12BDF5-CD4A-49DA-BCDC-F7922E980B92}"/>
              </a:ext>
            </a:extLst>
          </p:cNvPr>
          <p:cNvSpPr/>
          <p:nvPr/>
        </p:nvSpPr>
        <p:spPr>
          <a:xfrm>
            <a:off x="1952170" y="2108982"/>
            <a:ext cx="9510713" cy="132343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GB" sz="40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4536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897</Words>
  <Application>Microsoft Office PowerPoint</Application>
  <PresentationFormat>Widescreen</PresentationFormat>
  <Paragraphs>39</Paragraphs>
  <Slides>14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Arial Black</vt:lpstr>
      <vt:lpstr>Calibri</vt:lpstr>
      <vt:lpstr>Calibri Light</vt:lpstr>
      <vt:lpstr>Letters for Learners</vt:lpstr>
      <vt:lpstr>Maiandra GD</vt:lpstr>
      <vt:lpstr>Twinkl</vt:lpstr>
      <vt:lpstr>Twinkl SemiBold</vt:lpstr>
      <vt:lpstr>1_Office Theme</vt:lpstr>
      <vt:lpstr>Lesson 1  L.O.: To understand chronology.  C.: Understand why WWII began and place key events in chronological order.</vt:lpstr>
      <vt:lpstr>Who can remember the date that Britain declared War on Germany? How long ago was this?  Why did WWII begin?  Discuss! TTYP,  ready to  feedback in 3 minutes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 Can you summarise the FIVE steps towards the declaration of war?   Q: Imagine you were a child listening to the wireless when war was announced. Explain how you would have felt and why.   Q: What would your opinion of Germans have been?  Discuss! TTYP, ready to feedback in 3 minutes!</vt:lpstr>
      <vt:lpstr> Task: Place the key events leading up to the outbreak of WWII in chronological order on the timeline.  Draw a straight line across the middle of a double-page spread. Now, in your own words, add details for the five steps towards the declaration of WWII onto your timeline.  1. Nazi Germany seeks vengeance for defeat in WW1. 2. Invasions begin. (Austria, Czechoslovakia, Poland). 3. Britain and France threaten war. 4. War is declared! 5. Phoney war Red pen: Illustrate each step if you have finished.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1  L.O.: To understand chronology.  C.: Understand why WWII began and place key events in chronological order.</dc:title>
  <dc:creator>richard levens</dc:creator>
  <cp:lastModifiedBy>richard levens</cp:lastModifiedBy>
  <cp:revision>1</cp:revision>
  <dcterms:created xsi:type="dcterms:W3CDTF">2021-11-14T20:43:11Z</dcterms:created>
  <dcterms:modified xsi:type="dcterms:W3CDTF">2021-11-14T21:03:49Z</dcterms:modified>
</cp:coreProperties>
</file>