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68927-3322-489B-A9DB-BA8191F0226A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515DC-74E4-4E95-B053-8CD0DAA47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54734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68927-3322-489B-A9DB-BA8191F0226A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515DC-74E4-4E95-B053-8CD0DAA47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85307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68927-3322-489B-A9DB-BA8191F0226A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515DC-74E4-4E95-B053-8CD0DAA47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89623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68927-3322-489B-A9DB-BA8191F0226A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515DC-74E4-4E95-B053-8CD0DAA47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414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68927-3322-489B-A9DB-BA8191F0226A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515DC-74E4-4E95-B053-8CD0DAA47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27475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68927-3322-489B-A9DB-BA8191F0226A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515DC-74E4-4E95-B053-8CD0DAA47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66450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68927-3322-489B-A9DB-BA8191F0226A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515DC-74E4-4E95-B053-8CD0DAA47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04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68927-3322-489B-A9DB-BA8191F0226A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515DC-74E4-4E95-B053-8CD0DAA47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2259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68927-3322-489B-A9DB-BA8191F0226A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515DC-74E4-4E95-B053-8CD0DAA47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06257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68927-3322-489B-A9DB-BA8191F0226A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515DC-74E4-4E95-B053-8CD0DAA47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36280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68927-3322-489B-A9DB-BA8191F0226A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515DC-74E4-4E95-B053-8CD0DAA47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0349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E68927-3322-489B-A9DB-BA8191F0226A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4515DC-74E4-4E95-B053-8CD0DAA47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5779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438400" y="1397338"/>
            <a:ext cx="786938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u="sng" dirty="0" smtClean="0">
                <a:latin typeface="HfW cursive" panose="00000500000000000000" pitchFamily="2" charset="0"/>
              </a:rPr>
              <a:t>Friday 26 November </a:t>
            </a:r>
            <a:r>
              <a:rPr lang="en-GB" sz="3200" u="sng" dirty="0">
                <a:latin typeface="HfW cursive" panose="00000500000000000000" pitchFamily="2" charset="0"/>
              </a:rPr>
              <a:t>2021</a:t>
            </a:r>
          </a:p>
          <a:p>
            <a:endParaRPr lang="en-GB" sz="3200" dirty="0">
              <a:latin typeface="HfW cursive" panose="00000500000000000000" pitchFamily="2" charset="0"/>
            </a:endParaRPr>
          </a:p>
          <a:p>
            <a:r>
              <a:rPr lang="en-GB" sz="3200" dirty="0">
                <a:latin typeface="HfW cursive" panose="00000500000000000000" pitchFamily="2" charset="0"/>
              </a:rPr>
              <a:t>L</a:t>
            </a:r>
            <a:r>
              <a:rPr lang="en-GB" sz="3200" u="sng" dirty="0">
                <a:latin typeface="HfW cursive" panose="00000500000000000000" pitchFamily="2" charset="0"/>
              </a:rPr>
              <a:t>O: To write with purpose</a:t>
            </a:r>
          </a:p>
          <a:p>
            <a:r>
              <a:rPr lang="en-GB" sz="3200" dirty="0">
                <a:latin typeface="HfW cursive" panose="00000500000000000000" pitchFamily="2" charset="0"/>
              </a:rPr>
              <a:t>    </a:t>
            </a:r>
            <a:r>
              <a:rPr lang="en-GB" sz="3200" u="sng" dirty="0">
                <a:latin typeface="HfW cursive" panose="00000500000000000000" pitchFamily="2" charset="0"/>
              </a:rPr>
              <a:t>To use sentences appropriately </a:t>
            </a:r>
          </a:p>
          <a:p>
            <a:r>
              <a:rPr lang="en-GB" sz="3200" dirty="0">
                <a:latin typeface="HfW cursive" panose="00000500000000000000" pitchFamily="2" charset="0"/>
              </a:rPr>
              <a:t>    </a:t>
            </a:r>
            <a:r>
              <a:rPr lang="en-GB" sz="3200" u="sng" dirty="0">
                <a:latin typeface="HfW cursive" panose="00000500000000000000" pitchFamily="2" charset="0"/>
              </a:rPr>
              <a:t>Punctuate accurately</a:t>
            </a:r>
          </a:p>
          <a:p>
            <a:endParaRPr lang="en-GB" sz="3200" u="sng" dirty="0">
              <a:latin typeface="HfW cursive" panose="00000500000000000000" pitchFamily="2" charset="0"/>
            </a:endParaRPr>
          </a:p>
          <a:p>
            <a:r>
              <a:rPr lang="en-GB" sz="3200" u="sng" dirty="0">
                <a:latin typeface="HfW cursive" panose="00000500000000000000" pitchFamily="2" charset="0"/>
              </a:rPr>
              <a:t>C: Formal letter</a:t>
            </a:r>
          </a:p>
        </p:txBody>
      </p:sp>
      <p:pic>
        <p:nvPicPr>
          <p:cNvPr id="3074" name="Picture 2" descr="See the source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7394" y="3577119"/>
            <a:ext cx="2918690" cy="2918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91898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59709" y="843063"/>
            <a:ext cx="839585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buFont typeface="Arial" panose="020B0604020202020204" pitchFamily="34" charset="0"/>
              <a:buChar char="•"/>
            </a:pPr>
            <a:r>
              <a:rPr lang="en-GB" sz="3200" b="0" i="0" u="none" strike="noStrike" dirty="0" smtClean="0">
                <a:solidFill>
                  <a:srgbClr val="404040"/>
                </a:solidFill>
                <a:effectLst/>
                <a:latin typeface="HfW cursive" panose="00000500000000000000" pitchFamily="2" charset="0"/>
              </a:rPr>
              <a:t>You have 5-10 minutes to look back at your </a:t>
            </a:r>
            <a:r>
              <a:rPr lang="en-GB" sz="3200" dirty="0" smtClean="0">
                <a:solidFill>
                  <a:srgbClr val="404040"/>
                </a:solidFill>
                <a:latin typeface="HfW cursive" panose="00000500000000000000" pitchFamily="2" charset="0"/>
              </a:rPr>
              <a:t>work from the past couple of days</a:t>
            </a:r>
            <a:r>
              <a:rPr lang="en-US" sz="3200" b="0" i="0" dirty="0" smtClean="0">
                <a:solidFill>
                  <a:srgbClr val="000000"/>
                </a:solidFill>
                <a:effectLst/>
                <a:latin typeface="HfW cursive" panose="00000500000000000000" pitchFamily="2" charset="0"/>
              </a:rPr>
              <a:t>​</a:t>
            </a:r>
            <a:endParaRPr lang="en-US" sz="3200" b="0" i="0" dirty="0" smtClean="0">
              <a:solidFill>
                <a:srgbClr val="000000"/>
              </a:solidFill>
              <a:effectLst/>
              <a:latin typeface="HfW cursive" panose="00000500000000000000" pitchFamily="2" charset="0"/>
            </a:endParaRPr>
          </a:p>
          <a:p>
            <a:pPr fontAlgn="base">
              <a:buFont typeface="Arial" panose="020B0604020202020204" pitchFamily="34" charset="0"/>
              <a:buChar char="•"/>
            </a:pPr>
            <a:endParaRPr lang="en-GB" sz="3200" b="0" i="0" dirty="0" smtClean="0">
              <a:solidFill>
                <a:srgbClr val="000000"/>
              </a:solidFill>
              <a:effectLst/>
              <a:latin typeface="HfW cursive" panose="00000500000000000000" pitchFamily="2" charset="0"/>
            </a:endParaRPr>
          </a:p>
          <a:p>
            <a:pPr fontAlgn="base">
              <a:buFont typeface="Arial" panose="020B0604020202020204" pitchFamily="34" charset="0"/>
              <a:buChar char="•"/>
            </a:pPr>
            <a:r>
              <a:rPr lang="en-GB" sz="3200" b="0" i="0" u="none" strike="noStrike" dirty="0" smtClean="0">
                <a:solidFill>
                  <a:srgbClr val="404040"/>
                </a:solidFill>
                <a:effectLst/>
                <a:latin typeface="HfW cursive" panose="00000500000000000000" pitchFamily="2" charset="0"/>
              </a:rPr>
              <a:t>What have you done well?</a:t>
            </a:r>
            <a:r>
              <a:rPr lang="en-US" sz="3200" b="0" i="0" dirty="0" smtClean="0">
                <a:solidFill>
                  <a:srgbClr val="000000"/>
                </a:solidFill>
                <a:effectLst/>
                <a:latin typeface="HfW cursive" panose="00000500000000000000" pitchFamily="2" charset="0"/>
              </a:rPr>
              <a:t>​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en-GB" sz="3200" b="0" i="0" u="none" strike="noStrike" dirty="0" smtClean="0">
                <a:solidFill>
                  <a:srgbClr val="404040"/>
                </a:solidFill>
                <a:effectLst/>
                <a:latin typeface="HfW cursive" panose="00000500000000000000" pitchFamily="2" charset="0"/>
              </a:rPr>
              <a:t>What do you need to do to improve?</a:t>
            </a:r>
            <a:endParaRPr lang="en-US" sz="3200" b="0" i="0" dirty="0">
              <a:solidFill>
                <a:srgbClr val="000000"/>
              </a:solidFill>
              <a:effectLst/>
              <a:latin typeface="HfW cursive" panose="00000500000000000000" pitchFamily="2" charset="0"/>
            </a:endParaRPr>
          </a:p>
        </p:txBody>
      </p:sp>
      <p:pic>
        <p:nvPicPr>
          <p:cNvPr id="1030" name="Picture 6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2811" y="3517609"/>
            <a:ext cx="3206462" cy="3206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60512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75860" y="1046217"/>
            <a:ext cx="749069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buFont typeface="Arial" panose="020B0604020202020204" pitchFamily="34" charset="0"/>
              <a:buChar char="•"/>
            </a:pPr>
            <a:r>
              <a:rPr lang="en-GB" sz="3200" b="0" i="0" u="none" strike="noStrike" dirty="0" smtClean="0">
                <a:solidFill>
                  <a:srgbClr val="404040"/>
                </a:solidFill>
                <a:effectLst/>
                <a:latin typeface="HfW cursive" panose="00000500000000000000" pitchFamily="2" charset="0"/>
              </a:rPr>
              <a:t>Read your letter to a family member.</a:t>
            </a:r>
            <a:r>
              <a:rPr lang="en-US" sz="3200" b="0" i="0" dirty="0" smtClean="0">
                <a:solidFill>
                  <a:srgbClr val="000000"/>
                </a:solidFill>
                <a:effectLst/>
                <a:latin typeface="HfW cursive" panose="00000500000000000000" pitchFamily="2" charset="0"/>
              </a:rPr>
              <a:t>​</a:t>
            </a:r>
          </a:p>
          <a:p>
            <a:pPr fontAlgn="base"/>
            <a:endParaRPr lang="en-GB" sz="3200" b="0" i="0" dirty="0" smtClean="0">
              <a:solidFill>
                <a:srgbClr val="000000"/>
              </a:solidFill>
              <a:effectLst/>
              <a:latin typeface="HfW cursive" panose="00000500000000000000" pitchFamily="2" charset="0"/>
            </a:endParaRPr>
          </a:p>
          <a:p>
            <a:pPr fontAlgn="base">
              <a:buFont typeface="Arial" panose="020B0604020202020204" pitchFamily="34" charset="0"/>
              <a:buChar char="•"/>
            </a:pPr>
            <a:r>
              <a:rPr lang="en-GB" sz="3200" b="0" i="0" u="none" strike="noStrike" dirty="0" smtClean="0">
                <a:solidFill>
                  <a:srgbClr val="404040"/>
                </a:solidFill>
                <a:effectLst/>
                <a:latin typeface="HfW cursive" panose="00000500000000000000" pitchFamily="2" charset="0"/>
              </a:rPr>
              <a:t>Discuss what is good about your </a:t>
            </a:r>
            <a:r>
              <a:rPr lang="en-GB" sz="3200" b="0" i="0" u="none" strike="noStrike" dirty="0" smtClean="0">
                <a:solidFill>
                  <a:srgbClr val="404040"/>
                </a:solidFill>
                <a:effectLst/>
                <a:latin typeface="HfW cursive" panose="00000500000000000000" pitchFamily="2" charset="0"/>
              </a:rPr>
              <a:t>letter </a:t>
            </a:r>
            <a:r>
              <a:rPr lang="en-GB" sz="3200" b="0" i="0" u="none" strike="noStrike" dirty="0" smtClean="0">
                <a:solidFill>
                  <a:srgbClr val="404040"/>
                </a:solidFill>
                <a:effectLst/>
                <a:latin typeface="HfW cursive" panose="00000500000000000000" pitchFamily="2" charset="0"/>
              </a:rPr>
              <a:t>and what you are going to do to improve. </a:t>
            </a:r>
            <a:endParaRPr lang="en-US" sz="3200" b="0" i="0" dirty="0">
              <a:solidFill>
                <a:srgbClr val="000000"/>
              </a:solidFill>
              <a:effectLst/>
              <a:latin typeface="HfW cursive" panose="00000500000000000000" pitchFamily="2" charset="0"/>
            </a:endParaRPr>
          </a:p>
        </p:txBody>
      </p:sp>
      <p:pic>
        <p:nvPicPr>
          <p:cNvPr id="3074" name="Picture 2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0229" y="4025612"/>
            <a:ext cx="3252644" cy="2366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73780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7144" y="215611"/>
            <a:ext cx="4705350" cy="64484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724073" y="2013527"/>
            <a:ext cx="459047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0070C0"/>
                </a:solidFill>
                <a:latin typeface="HfW cursive" panose="00000500000000000000" pitchFamily="2" charset="0"/>
              </a:rPr>
              <a:t>Write out  your letter neatly from beginning to end, including added improvements. </a:t>
            </a:r>
            <a:endParaRPr lang="en-GB" sz="3200" dirty="0">
              <a:solidFill>
                <a:srgbClr val="0070C0"/>
              </a:solidFill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00224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90</Words>
  <Application>Microsoft Office PowerPoint</Application>
  <PresentationFormat>Widescreen</PresentationFormat>
  <Paragraphs>15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HfW cursive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Tatum Celliers</dc:creator>
  <cp:lastModifiedBy>Tatum Celliers</cp:lastModifiedBy>
  <cp:revision>3</cp:revision>
  <dcterms:created xsi:type="dcterms:W3CDTF">2021-11-21T17:58:25Z</dcterms:created>
  <dcterms:modified xsi:type="dcterms:W3CDTF">2021-11-21T22:08:42Z</dcterms:modified>
</cp:coreProperties>
</file>