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324" r:id="rId6"/>
    <p:sldId id="277" r:id="rId7"/>
    <p:sldId id="278" r:id="rId8"/>
    <p:sldId id="280" r:id="rId9"/>
    <p:sldId id="322" r:id="rId10"/>
    <p:sldId id="32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6E258E-09D8-4829-B212-9FC5CFF3E99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5697394-3AE4-4A0A-8186-422EAC9B334A}">
      <dgm:prSet/>
      <dgm:spPr/>
      <dgm:t>
        <a:bodyPr/>
        <a:lstStyle/>
        <a:p>
          <a:r>
            <a:rPr lang="en-GB"/>
            <a:t>Order </a:t>
          </a:r>
          <a:endParaRPr lang="en-US"/>
        </a:p>
      </dgm:t>
    </dgm:pt>
    <dgm:pt modelId="{3AD21F8D-6F70-483A-BF24-A7FEDDFA6A2B}" type="parTrans" cxnId="{276F9763-4951-4B32-B102-20EDE64C2A24}">
      <dgm:prSet/>
      <dgm:spPr/>
      <dgm:t>
        <a:bodyPr/>
        <a:lstStyle/>
        <a:p>
          <a:endParaRPr lang="en-US"/>
        </a:p>
      </dgm:t>
    </dgm:pt>
    <dgm:pt modelId="{8D589E29-1D23-4B4B-B1D1-F3C7F5E02E75}" type="sibTrans" cxnId="{276F9763-4951-4B32-B102-20EDE64C2A24}">
      <dgm:prSet/>
      <dgm:spPr/>
      <dgm:t>
        <a:bodyPr/>
        <a:lstStyle/>
        <a:p>
          <a:endParaRPr lang="en-US"/>
        </a:p>
      </dgm:t>
    </dgm:pt>
    <dgm:pt modelId="{1BB650FD-6C64-42D2-A606-93AD84841B36}">
      <dgm:prSet/>
      <dgm:spPr/>
      <dgm:t>
        <a:bodyPr/>
        <a:lstStyle/>
        <a:p>
          <a:r>
            <a:rPr lang="en-GB"/>
            <a:t>Round</a:t>
          </a:r>
          <a:endParaRPr lang="en-US"/>
        </a:p>
      </dgm:t>
    </dgm:pt>
    <dgm:pt modelId="{FA5AED02-B759-4B23-B967-15490021B5EB}" type="parTrans" cxnId="{396D336D-DFB5-4491-8C67-5F54C40EA598}">
      <dgm:prSet/>
      <dgm:spPr/>
      <dgm:t>
        <a:bodyPr/>
        <a:lstStyle/>
        <a:p>
          <a:endParaRPr lang="en-US"/>
        </a:p>
      </dgm:t>
    </dgm:pt>
    <dgm:pt modelId="{B92F4AE2-84C3-4D87-A95F-6BECA4A0616A}" type="sibTrans" cxnId="{396D336D-DFB5-4491-8C67-5F54C40EA598}">
      <dgm:prSet/>
      <dgm:spPr/>
      <dgm:t>
        <a:bodyPr/>
        <a:lstStyle/>
        <a:p>
          <a:endParaRPr lang="en-US"/>
        </a:p>
      </dgm:t>
    </dgm:pt>
    <dgm:pt modelId="{7B2FF6BE-72F8-4B65-ADBE-3AE4560B4DDA}">
      <dgm:prSet/>
      <dgm:spPr/>
      <dgm:t>
        <a:bodyPr/>
        <a:lstStyle/>
        <a:p>
          <a:r>
            <a:rPr lang="en-GB"/>
            <a:t>Greater than</a:t>
          </a:r>
          <a:endParaRPr lang="en-US"/>
        </a:p>
      </dgm:t>
    </dgm:pt>
    <dgm:pt modelId="{D1840292-1637-4FB9-838B-A045D557F80E}" type="parTrans" cxnId="{211A008C-3646-4655-9343-EBE793F0F0C8}">
      <dgm:prSet/>
      <dgm:spPr/>
      <dgm:t>
        <a:bodyPr/>
        <a:lstStyle/>
        <a:p>
          <a:endParaRPr lang="en-US"/>
        </a:p>
      </dgm:t>
    </dgm:pt>
    <dgm:pt modelId="{81C231CB-910A-4E98-89E8-FFB420B94280}" type="sibTrans" cxnId="{211A008C-3646-4655-9343-EBE793F0F0C8}">
      <dgm:prSet/>
      <dgm:spPr/>
      <dgm:t>
        <a:bodyPr/>
        <a:lstStyle/>
        <a:p>
          <a:endParaRPr lang="en-US"/>
        </a:p>
      </dgm:t>
    </dgm:pt>
    <dgm:pt modelId="{483DFEA0-0DF2-4336-B880-5F2206CC428D}">
      <dgm:prSet/>
      <dgm:spPr/>
      <dgm:t>
        <a:bodyPr/>
        <a:lstStyle/>
        <a:p>
          <a:r>
            <a:rPr lang="en-GB"/>
            <a:t>Less than</a:t>
          </a:r>
          <a:endParaRPr lang="en-US"/>
        </a:p>
      </dgm:t>
    </dgm:pt>
    <dgm:pt modelId="{98705718-CA3A-4980-8ECD-F364D620B7AC}" type="parTrans" cxnId="{9EF5689A-98EB-449A-B338-81558C09A131}">
      <dgm:prSet/>
      <dgm:spPr/>
      <dgm:t>
        <a:bodyPr/>
        <a:lstStyle/>
        <a:p>
          <a:endParaRPr lang="en-US"/>
        </a:p>
      </dgm:t>
    </dgm:pt>
    <dgm:pt modelId="{3C4270D8-8102-4B1F-9958-2DA63C043149}" type="sibTrans" cxnId="{9EF5689A-98EB-449A-B338-81558C09A131}">
      <dgm:prSet/>
      <dgm:spPr/>
      <dgm:t>
        <a:bodyPr/>
        <a:lstStyle/>
        <a:p>
          <a:endParaRPr lang="en-US"/>
        </a:p>
      </dgm:t>
    </dgm:pt>
    <dgm:pt modelId="{9B06D721-D556-43B6-8D50-4AFD7C5567B1}">
      <dgm:prSet/>
      <dgm:spPr/>
      <dgm:t>
        <a:bodyPr/>
        <a:lstStyle/>
        <a:p>
          <a:r>
            <a:rPr lang="en-GB"/>
            <a:t>Partition</a:t>
          </a:r>
          <a:endParaRPr lang="en-US"/>
        </a:p>
      </dgm:t>
    </dgm:pt>
    <dgm:pt modelId="{1A20BDE9-2060-4D86-B4B8-5456D87D7648}" type="parTrans" cxnId="{87FEB1ED-90FD-448A-ACB4-20E46E7E01B8}">
      <dgm:prSet/>
      <dgm:spPr/>
      <dgm:t>
        <a:bodyPr/>
        <a:lstStyle/>
        <a:p>
          <a:endParaRPr lang="en-US"/>
        </a:p>
      </dgm:t>
    </dgm:pt>
    <dgm:pt modelId="{C5C5E25A-5B7D-427D-85F7-D80961D9DA4D}" type="sibTrans" cxnId="{87FEB1ED-90FD-448A-ACB4-20E46E7E01B8}">
      <dgm:prSet/>
      <dgm:spPr/>
      <dgm:t>
        <a:bodyPr/>
        <a:lstStyle/>
        <a:p>
          <a:endParaRPr lang="en-US"/>
        </a:p>
      </dgm:t>
    </dgm:pt>
    <dgm:pt modelId="{51D54C40-4399-4688-A0B4-0311658E6185}">
      <dgm:prSet/>
      <dgm:spPr/>
      <dgm:t>
        <a:bodyPr/>
        <a:lstStyle/>
        <a:p>
          <a:r>
            <a:rPr lang="en-GB"/>
            <a:t>Ones</a:t>
          </a:r>
          <a:endParaRPr lang="en-US"/>
        </a:p>
      </dgm:t>
    </dgm:pt>
    <dgm:pt modelId="{600DAD0E-E4D2-4490-B916-EDD04AAE3E52}" type="parTrans" cxnId="{1417DFC8-8BFD-4ECC-B394-71EF0219FF84}">
      <dgm:prSet/>
      <dgm:spPr/>
      <dgm:t>
        <a:bodyPr/>
        <a:lstStyle/>
        <a:p>
          <a:endParaRPr lang="en-US"/>
        </a:p>
      </dgm:t>
    </dgm:pt>
    <dgm:pt modelId="{140CC53D-F0DE-4ED9-B1EE-A2E293354B62}" type="sibTrans" cxnId="{1417DFC8-8BFD-4ECC-B394-71EF0219FF84}">
      <dgm:prSet/>
      <dgm:spPr/>
      <dgm:t>
        <a:bodyPr/>
        <a:lstStyle/>
        <a:p>
          <a:endParaRPr lang="en-US"/>
        </a:p>
      </dgm:t>
    </dgm:pt>
    <dgm:pt modelId="{CA32AC0C-E984-4A15-8F2D-2559CC5DC691}">
      <dgm:prSet/>
      <dgm:spPr/>
      <dgm:t>
        <a:bodyPr/>
        <a:lstStyle/>
        <a:p>
          <a:r>
            <a:rPr lang="en-GB"/>
            <a:t>Tens</a:t>
          </a:r>
          <a:endParaRPr lang="en-US"/>
        </a:p>
      </dgm:t>
    </dgm:pt>
    <dgm:pt modelId="{1B46D99E-5F4B-430E-B03C-BD0F6E491340}" type="parTrans" cxnId="{0519D286-10F7-4EB7-BD59-EDC673760AF1}">
      <dgm:prSet/>
      <dgm:spPr/>
      <dgm:t>
        <a:bodyPr/>
        <a:lstStyle/>
        <a:p>
          <a:endParaRPr lang="en-US"/>
        </a:p>
      </dgm:t>
    </dgm:pt>
    <dgm:pt modelId="{DE916DA4-2B2C-4100-8615-6992D3E8773F}" type="sibTrans" cxnId="{0519D286-10F7-4EB7-BD59-EDC673760AF1}">
      <dgm:prSet/>
      <dgm:spPr/>
      <dgm:t>
        <a:bodyPr/>
        <a:lstStyle/>
        <a:p>
          <a:endParaRPr lang="en-US"/>
        </a:p>
      </dgm:t>
    </dgm:pt>
    <dgm:pt modelId="{1E947322-F9B0-4A12-9463-93CFE58CD985}">
      <dgm:prSet/>
      <dgm:spPr/>
      <dgm:t>
        <a:bodyPr/>
        <a:lstStyle/>
        <a:p>
          <a:r>
            <a:rPr lang="en-GB"/>
            <a:t>Hundreds</a:t>
          </a:r>
          <a:endParaRPr lang="en-US"/>
        </a:p>
      </dgm:t>
    </dgm:pt>
    <dgm:pt modelId="{1D09AE6F-0B79-42E1-86EF-123D3E49BAEA}" type="parTrans" cxnId="{37CB6650-5225-4DE8-A288-B92583F9859A}">
      <dgm:prSet/>
      <dgm:spPr/>
      <dgm:t>
        <a:bodyPr/>
        <a:lstStyle/>
        <a:p>
          <a:endParaRPr lang="en-US"/>
        </a:p>
      </dgm:t>
    </dgm:pt>
    <dgm:pt modelId="{5EC19B20-2607-408A-AA55-D216F3630F47}" type="sibTrans" cxnId="{37CB6650-5225-4DE8-A288-B92583F9859A}">
      <dgm:prSet/>
      <dgm:spPr/>
      <dgm:t>
        <a:bodyPr/>
        <a:lstStyle/>
        <a:p>
          <a:endParaRPr lang="en-US"/>
        </a:p>
      </dgm:t>
    </dgm:pt>
    <dgm:pt modelId="{61D12060-B9A2-491E-B45F-27B09A4371EC}">
      <dgm:prSet/>
      <dgm:spPr/>
      <dgm:t>
        <a:bodyPr/>
        <a:lstStyle/>
        <a:p>
          <a:r>
            <a:rPr lang="en-GB"/>
            <a:t>Thousands</a:t>
          </a:r>
          <a:endParaRPr lang="en-US"/>
        </a:p>
      </dgm:t>
    </dgm:pt>
    <dgm:pt modelId="{A8FBA93A-C3C1-4470-BABB-4ECA19950A05}" type="parTrans" cxnId="{40924BB3-AE37-4131-A395-9667B9E1B4EF}">
      <dgm:prSet/>
      <dgm:spPr/>
      <dgm:t>
        <a:bodyPr/>
        <a:lstStyle/>
        <a:p>
          <a:endParaRPr lang="en-US"/>
        </a:p>
      </dgm:t>
    </dgm:pt>
    <dgm:pt modelId="{81580C2D-CDA9-4C08-8D95-4D7A5B6BE032}" type="sibTrans" cxnId="{40924BB3-AE37-4131-A395-9667B9E1B4EF}">
      <dgm:prSet/>
      <dgm:spPr/>
      <dgm:t>
        <a:bodyPr/>
        <a:lstStyle/>
        <a:p>
          <a:endParaRPr lang="en-US"/>
        </a:p>
      </dgm:t>
    </dgm:pt>
    <dgm:pt modelId="{272822E4-C586-4887-B2E7-6BBC29C05A51}">
      <dgm:prSet/>
      <dgm:spPr/>
      <dgm:t>
        <a:bodyPr/>
        <a:lstStyle/>
        <a:p>
          <a:r>
            <a:rPr lang="en-GB"/>
            <a:t>Millions</a:t>
          </a:r>
          <a:endParaRPr lang="en-US"/>
        </a:p>
      </dgm:t>
    </dgm:pt>
    <dgm:pt modelId="{46A5E33F-5E62-4657-BEEF-91D233402E2D}" type="parTrans" cxnId="{4EA5A2E4-AB54-4F58-8959-2507C0F88F9C}">
      <dgm:prSet/>
      <dgm:spPr/>
      <dgm:t>
        <a:bodyPr/>
        <a:lstStyle/>
        <a:p>
          <a:endParaRPr lang="en-US"/>
        </a:p>
      </dgm:t>
    </dgm:pt>
    <dgm:pt modelId="{F083A652-8E5A-4420-AADB-71C3D8646C2C}" type="sibTrans" cxnId="{4EA5A2E4-AB54-4F58-8959-2507C0F88F9C}">
      <dgm:prSet/>
      <dgm:spPr/>
      <dgm:t>
        <a:bodyPr/>
        <a:lstStyle/>
        <a:p>
          <a:endParaRPr lang="en-US"/>
        </a:p>
      </dgm:t>
    </dgm:pt>
    <dgm:pt modelId="{FF1E267C-CE6F-4ACD-990C-5B70113E85AC}">
      <dgm:prSet/>
      <dgm:spPr/>
      <dgm:t>
        <a:bodyPr/>
        <a:lstStyle/>
        <a:p>
          <a:r>
            <a:rPr lang="en-GB"/>
            <a:t>Negative number</a:t>
          </a:r>
          <a:endParaRPr lang="en-US"/>
        </a:p>
      </dgm:t>
    </dgm:pt>
    <dgm:pt modelId="{BA1E48AA-ED2E-44C1-BF4F-BEF52E256884}" type="parTrans" cxnId="{3DFEB157-6742-4DE1-AFAC-3673666B8A57}">
      <dgm:prSet/>
      <dgm:spPr/>
      <dgm:t>
        <a:bodyPr/>
        <a:lstStyle/>
        <a:p>
          <a:endParaRPr lang="en-US"/>
        </a:p>
      </dgm:t>
    </dgm:pt>
    <dgm:pt modelId="{FE89AF18-03E1-4627-ABCF-BB6B399C1C02}" type="sibTrans" cxnId="{3DFEB157-6742-4DE1-AFAC-3673666B8A57}">
      <dgm:prSet/>
      <dgm:spPr/>
      <dgm:t>
        <a:bodyPr/>
        <a:lstStyle/>
        <a:p>
          <a:endParaRPr lang="en-US"/>
        </a:p>
      </dgm:t>
    </dgm:pt>
    <dgm:pt modelId="{B964BA3A-175E-4D52-A61B-6CB0E4F6254F}" type="pres">
      <dgm:prSet presAssocID="{DF6E258E-09D8-4829-B212-9FC5CFF3E995}" presName="diagram" presStyleCnt="0">
        <dgm:presLayoutVars>
          <dgm:dir/>
          <dgm:resizeHandles val="exact"/>
        </dgm:presLayoutVars>
      </dgm:prSet>
      <dgm:spPr/>
    </dgm:pt>
    <dgm:pt modelId="{92A8C07B-1E1F-4939-89D7-0F95A7EEDE87}" type="pres">
      <dgm:prSet presAssocID="{75697394-3AE4-4A0A-8186-422EAC9B334A}" presName="node" presStyleLbl="node1" presStyleIdx="0" presStyleCnt="11">
        <dgm:presLayoutVars>
          <dgm:bulletEnabled val="1"/>
        </dgm:presLayoutVars>
      </dgm:prSet>
      <dgm:spPr/>
    </dgm:pt>
    <dgm:pt modelId="{15D411F5-0069-4A74-A9D5-3984B97231D9}" type="pres">
      <dgm:prSet presAssocID="{8D589E29-1D23-4B4B-B1D1-F3C7F5E02E75}" presName="sibTrans" presStyleCnt="0"/>
      <dgm:spPr/>
    </dgm:pt>
    <dgm:pt modelId="{405B3682-F6E3-4226-8352-4D4C434234A5}" type="pres">
      <dgm:prSet presAssocID="{1BB650FD-6C64-42D2-A606-93AD84841B36}" presName="node" presStyleLbl="node1" presStyleIdx="1" presStyleCnt="11">
        <dgm:presLayoutVars>
          <dgm:bulletEnabled val="1"/>
        </dgm:presLayoutVars>
      </dgm:prSet>
      <dgm:spPr/>
    </dgm:pt>
    <dgm:pt modelId="{7BBD11E4-4CA7-4C5B-A4D0-94F6A95BFF91}" type="pres">
      <dgm:prSet presAssocID="{B92F4AE2-84C3-4D87-A95F-6BECA4A0616A}" presName="sibTrans" presStyleCnt="0"/>
      <dgm:spPr/>
    </dgm:pt>
    <dgm:pt modelId="{22B84508-644D-4907-959F-F5B42B52A3F5}" type="pres">
      <dgm:prSet presAssocID="{7B2FF6BE-72F8-4B65-ADBE-3AE4560B4DDA}" presName="node" presStyleLbl="node1" presStyleIdx="2" presStyleCnt="11">
        <dgm:presLayoutVars>
          <dgm:bulletEnabled val="1"/>
        </dgm:presLayoutVars>
      </dgm:prSet>
      <dgm:spPr/>
    </dgm:pt>
    <dgm:pt modelId="{59541BA4-2AA9-4969-A96C-15AACF91B6CD}" type="pres">
      <dgm:prSet presAssocID="{81C231CB-910A-4E98-89E8-FFB420B94280}" presName="sibTrans" presStyleCnt="0"/>
      <dgm:spPr/>
    </dgm:pt>
    <dgm:pt modelId="{14836E0F-FFB2-4ED0-90AC-49F2FEA0ECB3}" type="pres">
      <dgm:prSet presAssocID="{483DFEA0-0DF2-4336-B880-5F2206CC428D}" presName="node" presStyleLbl="node1" presStyleIdx="3" presStyleCnt="11">
        <dgm:presLayoutVars>
          <dgm:bulletEnabled val="1"/>
        </dgm:presLayoutVars>
      </dgm:prSet>
      <dgm:spPr/>
    </dgm:pt>
    <dgm:pt modelId="{EC12F67A-57AF-4DF2-8824-C499910BA908}" type="pres">
      <dgm:prSet presAssocID="{3C4270D8-8102-4B1F-9958-2DA63C043149}" presName="sibTrans" presStyleCnt="0"/>
      <dgm:spPr/>
    </dgm:pt>
    <dgm:pt modelId="{AEB4B292-7282-4ED0-9A11-DC5FD84F4AC9}" type="pres">
      <dgm:prSet presAssocID="{9B06D721-D556-43B6-8D50-4AFD7C5567B1}" presName="node" presStyleLbl="node1" presStyleIdx="4" presStyleCnt="11">
        <dgm:presLayoutVars>
          <dgm:bulletEnabled val="1"/>
        </dgm:presLayoutVars>
      </dgm:prSet>
      <dgm:spPr/>
    </dgm:pt>
    <dgm:pt modelId="{F24095BF-3C85-46E8-99D8-2446FBD8B970}" type="pres">
      <dgm:prSet presAssocID="{C5C5E25A-5B7D-427D-85F7-D80961D9DA4D}" presName="sibTrans" presStyleCnt="0"/>
      <dgm:spPr/>
    </dgm:pt>
    <dgm:pt modelId="{35C33DAF-DD09-429B-BCF1-2BC637E1567D}" type="pres">
      <dgm:prSet presAssocID="{51D54C40-4399-4688-A0B4-0311658E6185}" presName="node" presStyleLbl="node1" presStyleIdx="5" presStyleCnt="11">
        <dgm:presLayoutVars>
          <dgm:bulletEnabled val="1"/>
        </dgm:presLayoutVars>
      </dgm:prSet>
      <dgm:spPr/>
    </dgm:pt>
    <dgm:pt modelId="{9A5E7D80-3DF4-426C-848E-5A06B8D26C6A}" type="pres">
      <dgm:prSet presAssocID="{140CC53D-F0DE-4ED9-B1EE-A2E293354B62}" presName="sibTrans" presStyleCnt="0"/>
      <dgm:spPr/>
    </dgm:pt>
    <dgm:pt modelId="{23C3F538-2E6A-4395-BA48-37DCEF641C64}" type="pres">
      <dgm:prSet presAssocID="{CA32AC0C-E984-4A15-8F2D-2559CC5DC691}" presName="node" presStyleLbl="node1" presStyleIdx="6" presStyleCnt="11">
        <dgm:presLayoutVars>
          <dgm:bulletEnabled val="1"/>
        </dgm:presLayoutVars>
      </dgm:prSet>
      <dgm:spPr/>
    </dgm:pt>
    <dgm:pt modelId="{8769C1D8-BC36-462D-B16B-949DDEEB9CF5}" type="pres">
      <dgm:prSet presAssocID="{DE916DA4-2B2C-4100-8615-6992D3E8773F}" presName="sibTrans" presStyleCnt="0"/>
      <dgm:spPr/>
    </dgm:pt>
    <dgm:pt modelId="{FF654DC6-A044-4095-846D-867C879952F4}" type="pres">
      <dgm:prSet presAssocID="{1E947322-F9B0-4A12-9463-93CFE58CD985}" presName="node" presStyleLbl="node1" presStyleIdx="7" presStyleCnt="11">
        <dgm:presLayoutVars>
          <dgm:bulletEnabled val="1"/>
        </dgm:presLayoutVars>
      </dgm:prSet>
      <dgm:spPr/>
    </dgm:pt>
    <dgm:pt modelId="{F12CF653-7D76-46A9-BF50-59AA0F47C875}" type="pres">
      <dgm:prSet presAssocID="{5EC19B20-2607-408A-AA55-D216F3630F47}" presName="sibTrans" presStyleCnt="0"/>
      <dgm:spPr/>
    </dgm:pt>
    <dgm:pt modelId="{BD10F13F-820B-42EE-ADE5-A81AA828E1A7}" type="pres">
      <dgm:prSet presAssocID="{61D12060-B9A2-491E-B45F-27B09A4371EC}" presName="node" presStyleLbl="node1" presStyleIdx="8" presStyleCnt="11">
        <dgm:presLayoutVars>
          <dgm:bulletEnabled val="1"/>
        </dgm:presLayoutVars>
      </dgm:prSet>
      <dgm:spPr/>
    </dgm:pt>
    <dgm:pt modelId="{B82FF428-401D-4E52-9E61-BF5FD7D81058}" type="pres">
      <dgm:prSet presAssocID="{81580C2D-CDA9-4C08-8D95-4D7A5B6BE032}" presName="sibTrans" presStyleCnt="0"/>
      <dgm:spPr/>
    </dgm:pt>
    <dgm:pt modelId="{0831C218-77C9-4A1F-978A-A1B981715E95}" type="pres">
      <dgm:prSet presAssocID="{272822E4-C586-4887-B2E7-6BBC29C05A51}" presName="node" presStyleLbl="node1" presStyleIdx="9" presStyleCnt="11">
        <dgm:presLayoutVars>
          <dgm:bulletEnabled val="1"/>
        </dgm:presLayoutVars>
      </dgm:prSet>
      <dgm:spPr/>
    </dgm:pt>
    <dgm:pt modelId="{FB477621-7822-49EE-B3DA-E84C0B9A78AC}" type="pres">
      <dgm:prSet presAssocID="{F083A652-8E5A-4420-AADB-71C3D8646C2C}" presName="sibTrans" presStyleCnt="0"/>
      <dgm:spPr/>
    </dgm:pt>
    <dgm:pt modelId="{088BE833-4564-443C-A9F4-B25D8EA569C4}" type="pres">
      <dgm:prSet presAssocID="{FF1E267C-CE6F-4ACD-990C-5B70113E85A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FDD16315-EF38-47BF-8FE1-594335D2C152}" type="presOf" srcId="{1BB650FD-6C64-42D2-A606-93AD84841B36}" destId="{405B3682-F6E3-4226-8352-4D4C434234A5}" srcOrd="0" destOrd="0" presId="urn:microsoft.com/office/officeart/2005/8/layout/default"/>
    <dgm:cxn modelId="{618F6E2D-6B7C-4017-91EF-42AA16510C3C}" type="presOf" srcId="{9B06D721-D556-43B6-8D50-4AFD7C5567B1}" destId="{AEB4B292-7282-4ED0-9A11-DC5FD84F4AC9}" srcOrd="0" destOrd="0" presId="urn:microsoft.com/office/officeart/2005/8/layout/default"/>
    <dgm:cxn modelId="{8517CD2E-6A09-4035-9275-925B851A76D7}" type="presOf" srcId="{7B2FF6BE-72F8-4B65-ADBE-3AE4560B4DDA}" destId="{22B84508-644D-4907-959F-F5B42B52A3F5}" srcOrd="0" destOrd="0" presId="urn:microsoft.com/office/officeart/2005/8/layout/default"/>
    <dgm:cxn modelId="{72E7A830-E0A2-427C-BA36-14C0519D6C34}" type="presOf" srcId="{272822E4-C586-4887-B2E7-6BBC29C05A51}" destId="{0831C218-77C9-4A1F-978A-A1B981715E95}" srcOrd="0" destOrd="0" presId="urn:microsoft.com/office/officeart/2005/8/layout/default"/>
    <dgm:cxn modelId="{5FBEF231-C1C7-403D-983F-A234191C4A51}" type="presOf" srcId="{FF1E267C-CE6F-4ACD-990C-5B70113E85AC}" destId="{088BE833-4564-443C-A9F4-B25D8EA569C4}" srcOrd="0" destOrd="0" presId="urn:microsoft.com/office/officeart/2005/8/layout/default"/>
    <dgm:cxn modelId="{276F9763-4951-4B32-B102-20EDE64C2A24}" srcId="{DF6E258E-09D8-4829-B212-9FC5CFF3E995}" destId="{75697394-3AE4-4A0A-8186-422EAC9B334A}" srcOrd="0" destOrd="0" parTransId="{3AD21F8D-6F70-483A-BF24-A7FEDDFA6A2B}" sibTransId="{8D589E29-1D23-4B4B-B1D1-F3C7F5E02E75}"/>
    <dgm:cxn modelId="{8A938944-CBBE-44AC-B0B8-D444E428C795}" type="presOf" srcId="{1E947322-F9B0-4A12-9463-93CFE58CD985}" destId="{FF654DC6-A044-4095-846D-867C879952F4}" srcOrd="0" destOrd="0" presId="urn:microsoft.com/office/officeart/2005/8/layout/default"/>
    <dgm:cxn modelId="{396D336D-DFB5-4491-8C67-5F54C40EA598}" srcId="{DF6E258E-09D8-4829-B212-9FC5CFF3E995}" destId="{1BB650FD-6C64-42D2-A606-93AD84841B36}" srcOrd="1" destOrd="0" parTransId="{FA5AED02-B759-4B23-B967-15490021B5EB}" sibTransId="{B92F4AE2-84C3-4D87-A95F-6BECA4A0616A}"/>
    <dgm:cxn modelId="{37CB6650-5225-4DE8-A288-B92583F9859A}" srcId="{DF6E258E-09D8-4829-B212-9FC5CFF3E995}" destId="{1E947322-F9B0-4A12-9463-93CFE58CD985}" srcOrd="7" destOrd="0" parTransId="{1D09AE6F-0B79-42E1-86EF-123D3E49BAEA}" sibTransId="{5EC19B20-2607-408A-AA55-D216F3630F47}"/>
    <dgm:cxn modelId="{3DFEB157-6742-4DE1-AFAC-3673666B8A57}" srcId="{DF6E258E-09D8-4829-B212-9FC5CFF3E995}" destId="{FF1E267C-CE6F-4ACD-990C-5B70113E85AC}" srcOrd="10" destOrd="0" parTransId="{BA1E48AA-ED2E-44C1-BF4F-BEF52E256884}" sibTransId="{FE89AF18-03E1-4627-ABCF-BB6B399C1C02}"/>
    <dgm:cxn modelId="{5F5E087B-9714-4743-9D92-1D8136233A00}" type="presOf" srcId="{75697394-3AE4-4A0A-8186-422EAC9B334A}" destId="{92A8C07B-1E1F-4939-89D7-0F95A7EEDE87}" srcOrd="0" destOrd="0" presId="urn:microsoft.com/office/officeart/2005/8/layout/default"/>
    <dgm:cxn modelId="{BE9C6D7D-F40A-4797-9B5F-D6F4A7BAE33C}" type="presOf" srcId="{483DFEA0-0DF2-4336-B880-5F2206CC428D}" destId="{14836E0F-FFB2-4ED0-90AC-49F2FEA0ECB3}" srcOrd="0" destOrd="0" presId="urn:microsoft.com/office/officeart/2005/8/layout/default"/>
    <dgm:cxn modelId="{B49C0C80-FAD2-4173-AF48-100A475DDCA9}" type="presOf" srcId="{CA32AC0C-E984-4A15-8F2D-2559CC5DC691}" destId="{23C3F538-2E6A-4395-BA48-37DCEF641C64}" srcOrd="0" destOrd="0" presId="urn:microsoft.com/office/officeart/2005/8/layout/default"/>
    <dgm:cxn modelId="{0519D286-10F7-4EB7-BD59-EDC673760AF1}" srcId="{DF6E258E-09D8-4829-B212-9FC5CFF3E995}" destId="{CA32AC0C-E984-4A15-8F2D-2559CC5DC691}" srcOrd="6" destOrd="0" parTransId="{1B46D99E-5F4B-430E-B03C-BD0F6E491340}" sibTransId="{DE916DA4-2B2C-4100-8615-6992D3E8773F}"/>
    <dgm:cxn modelId="{211A008C-3646-4655-9343-EBE793F0F0C8}" srcId="{DF6E258E-09D8-4829-B212-9FC5CFF3E995}" destId="{7B2FF6BE-72F8-4B65-ADBE-3AE4560B4DDA}" srcOrd="2" destOrd="0" parTransId="{D1840292-1637-4FB9-838B-A045D557F80E}" sibTransId="{81C231CB-910A-4E98-89E8-FFB420B94280}"/>
    <dgm:cxn modelId="{2F835C9A-9452-43E2-9FFC-803A3F220EB3}" type="presOf" srcId="{DF6E258E-09D8-4829-B212-9FC5CFF3E995}" destId="{B964BA3A-175E-4D52-A61B-6CB0E4F6254F}" srcOrd="0" destOrd="0" presId="urn:microsoft.com/office/officeart/2005/8/layout/default"/>
    <dgm:cxn modelId="{9EF5689A-98EB-449A-B338-81558C09A131}" srcId="{DF6E258E-09D8-4829-B212-9FC5CFF3E995}" destId="{483DFEA0-0DF2-4336-B880-5F2206CC428D}" srcOrd="3" destOrd="0" parTransId="{98705718-CA3A-4980-8ECD-F364D620B7AC}" sibTransId="{3C4270D8-8102-4B1F-9958-2DA63C043149}"/>
    <dgm:cxn modelId="{40924BB3-AE37-4131-A395-9667B9E1B4EF}" srcId="{DF6E258E-09D8-4829-B212-9FC5CFF3E995}" destId="{61D12060-B9A2-491E-B45F-27B09A4371EC}" srcOrd="8" destOrd="0" parTransId="{A8FBA93A-C3C1-4470-BABB-4ECA19950A05}" sibTransId="{81580C2D-CDA9-4C08-8D95-4D7A5B6BE032}"/>
    <dgm:cxn modelId="{4017B7BB-4443-4499-8720-A05F990B7F47}" type="presOf" srcId="{61D12060-B9A2-491E-B45F-27B09A4371EC}" destId="{BD10F13F-820B-42EE-ADE5-A81AA828E1A7}" srcOrd="0" destOrd="0" presId="urn:microsoft.com/office/officeart/2005/8/layout/default"/>
    <dgm:cxn modelId="{1417DFC8-8BFD-4ECC-B394-71EF0219FF84}" srcId="{DF6E258E-09D8-4829-B212-9FC5CFF3E995}" destId="{51D54C40-4399-4688-A0B4-0311658E6185}" srcOrd="5" destOrd="0" parTransId="{600DAD0E-E4D2-4490-B916-EDD04AAE3E52}" sibTransId="{140CC53D-F0DE-4ED9-B1EE-A2E293354B62}"/>
    <dgm:cxn modelId="{4EA5A2E4-AB54-4F58-8959-2507C0F88F9C}" srcId="{DF6E258E-09D8-4829-B212-9FC5CFF3E995}" destId="{272822E4-C586-4887-B2E7-6BBC29C05A51}" srcOrd="9" destOrd="0" parTransId="{46A5E33F-5E62-4657-BEEF-91D233402E2D}" sibTransId="{F083A652-8E5A-4420-AADB-71C3D8646C2C}"/>
    <dgm:cxn modelId="{87FEB1ED-90FD-448A-ACB4-20E46E7E01B8}" srcId="{DF6E258E-09D8-4829-B212-9FC5CFF3E995}" destId="{9B06D721-D556-43B6-8D50-4AFD7C5567B1}" srcOrd="4" destOrd="0" parTransId="{1A20BDE9-2060-4D86-B4B8-5456D87D7648}" sibTransId="{C5C5E25A-5B7D-427D-85F7-D80961D9DA4D}"/>
    <dgm:cxn modelId="{3A1215F7-7427-4ACC-8E8A-B4740265D1DC}" type="presOf" srcId="{51D54C40-4399-4688-A0B4-0311658E6185}" destId="{35C33DAF-DD09-429B-BCF1-2BC637E1567D}" srcOrd="0" destOrd="0" presId="urn:microsoft.com/office/officeart/2005/8/layout/default"/>
    <dgm:cxn modelId="{6C938A3E-016B-48BB-99F0-5974B04CA3C5}" type="presParOf" srcId="{B964BA3A-175E-4D52-A61B-6CB0E4F6254F}" destId="{92A8C07B-1E1F-4939-89D7-0F95A7EEDE87}" srcOrd="0" destOrd="0" presId="urn:microsoft.com/office/officeart/2005/8/layout/default"/>
    <dgm:cxn modelId="{A07531C1-AB96-4F41-9D25-F28388621F5C}" type="presParOf" srcId="{B964BA3A-175E-4D52-A61B-6CB0E4F6254F}" destId="{15D411F5-0069-4A74-A9D5-3984B97231D9}" srcOrd="1" destOrd="0" presId="urn:microsoft.com/office/officeart/2005/8/layout/default"/>
    <dgm:cxn modelId="{8F113F42-29F8-44B9-837D-118BAE724612}" type="presParOf" srcId="{B964BA3A-175E-4D52-A61B-6CB0E4F6254F}" destId="{405B3682-F6E3-4226-8352-4D4C434234A5}" srcOrd="2" destOrd="0" presId="urn:microsoft.com/office/officeart/2005/8/layout/default"/>
    <dgm:cxn modelId="{B6A8F0E4-AD3E-4F5D-951F-726B0FFF87C9}" type="presParOf" srcId="{B964BA3A-175E-4D52-A61B-6CB0E4F6254F}" destId="{7BBD11E4-4CA7-4C5B-A4D0-94F6A95BFF91}" srcOrd="3" destOrd="0" presId="urn:microsoft.com/office/officeart/2005/8/layout/default"/>
    <dgm:cxn modelId="{472DE096-44E5-4132-A20F-949A7042EF9D}" type="presParOf" srcId="{B964BA3A-175E-4D52-A61B-6CB0E4F6254F}" destId="{22B84508-644D-4907-959F-F5B42B52A3F5}" srcOrd="4" destOrd="0" presId="urn:microsoft.com/office/officeart/2005/8/layout/default"/>
    <dgm:cxn modelId="{364540D2-1240-4E83-963D-5B62A218EDC3}" type="presParOf" srcId="{B964BA3A-175E-4D52-A61B-6CB0E4F6254F}" destId="{59541BA4-2AA9-4969-A96C-15AACF91B6CD}" srcOrd="5" destOrd="0" presId="urn:microsoft.com/office/officeart/2005/8/layout/default"/>
    <dgm:cxn modelId="{3E9ABA9A-C281-49CD-8DD2-94345DDA587F}" type="presParOf" srcId="{B964BA3A-175E-4D52-A61B-6CB0E4F6254F}" destId="{14836E0F-FFB2-4ED0-90AC-49F2FEA0ECB3}" srcOrd="6" destOrd="0" presId="urn:microsoft.com/office/officeart/2005/8/layout/default"/>
    <dgm:cxn modelId="{FD5CF61C-A8DE-4DD8-B0ED-BA5F2E20CB1A}" type="presParOf" srcId="{B964BA3A-175E-4D52-A61B-6CB0E4F6254F}" destId="{EC12F67A-57AF-4DF2-8824-C499910BA908}" srcOrd="7" destOrd="0" presId="urn:microsoft.com/office/officeart/2005/8/layout/default"/>
    <dgm:cxn modelId="{3B8F179E-789F-44C6-B75D-F2AAA4256BFD}" type="presParOf" srcId="{B964BA3A-175E-4D52-A61B-6CB0E4F6254F}" destId="{AEB4B292-7282-4ED0-9A11-DC5FD84F4AC9}" srcOrd="8" destOrd="0" presId="urn:microsoft.com/office/officeart/2005/8/layout/default"/>
    <dgm:cxn modelId="{D6011477-CAD4-439B-AC3D-1B573BAE2072}" type="presParOf" srcId="{B964BA3A-175E-4D52-A61B-6CB0E4F6254F}" destId="{F24095BF-3C85-46E8-99D8-2446FBD8B970}" srcOrd="9" destOrd="0" presId="urn:microsoft.com/office/officeart/2005/8/layout/default"/>
    <dgm:cxn modelId="{B5F3F243-07D7-4107-A179-004AFE429197}" type="presParOf" srcId="{B964BA3A-175E-4D52-A61B-6CB0E4F6254F}" destId="{35C33DAF-DD09-429B-BCF1-2BC637E1567D}" srcOrd="10" destOrd="0" presId="urn:microsoft.com/office/officeart/2005/8/layout/default"/>
    <dgm:cxn modelId="{9DDFD334-9B00-4786-AE71-8FED08F887DD}" type="presParOf" srcId="{B964BA3A-175E-4D52-A61B-6CB0E4F6254F}" destId="{9A5E7D80-3DF4-426C-848E-5A06B8D26C6A}" srcOrd="11" destOrd="0" presId="urn:microsoft.com/office/officeart/2005/8/layout/default"/>
    <dgm:cxn modelId="{81DEFE94-8A5C-4A27-9F08-66CE3A547312}" type="presParOf" srcId="{B964BA3A-175E-4D52-A61B-6CB0E4F6254F}" destId="{23C3F538-2E6A-4395-BA48-37DCEF641C64}" srcOrd="12" destOrd="0" presId="urn:microsoft.com/office/officeart/2005/8/layout/default"/>
    <dgm:cxn modelId="{5E1EA9BC-0182-48E7-A75B-D0F29B6F992B}" type="presParOf" srcId="{B964BA3A-175E-4D52-A61B-6CB0E4F6254F}" destId="{8769C1D8-BC36-462D-B16B-949DDEEB9CF5}" srcOrd="13" destOrd="0" presId="urn:microsoft.com/office/officeart/2005/8/layout/default"/>
    <dgm:cxn modelId="{F179E7E7-792A-481A-946E-B382F65E2E07}" type="presParOf" srcId="{B964BA3A-175E-4D52-A61B-6CB0E4F6254F}" destId="{FF654DC6-A044-4095-846D-867C879952F4}" srcOrd="14" destOrd="0" presId="urn:microsoft.com/office/officeart/2005/8/layout/default"/>
    <dgm:cxn modelId="{68081974-D618-45E9-AFB1-F31566F1D6F8}" type="presParOf" srcId="{B964BA3A-175E-4D52-A61B-6CB0E4F6254F}" destId="{F12CF653-7D76-46A9-BF50-59AA0F47C875}" srcOrd="15" destOrd="0" presId="urn:microsoft.com/office/officeart/2005/8/layout/default"/>
    <dgm:cxn modelId="{ADA5D3FC-F251-422E-AB5C-D33D571306B2}" type="presParOf" srcId="{B964BA3A-175E-4D52-A61B-6CB0E4F6254F}" destId="{BD10F13F-820B-42EE-ADE5-A81AA828E1A7}" srcOrd="16" destOrd="0" presId="urn:microsoft.com/office/officeart/2005/8/layout/default"/>
    <dgm:cxn modelId="{067E7128-B12E-4918-839B-B37C6E7D126F}" type="presParOf" srcId="{B964BA3A-175E-4D52-A61B-6CB0E4F6254F}" destId="{B82FF428-401D-4E52-9E61-BF5FD7D81058}" srcOrd="17" destOrd="0" presId="urn:microsoft.com/office/officeart/2005/8/layout/default"/>
    <dgm:cxn modelId="{A0D7799F-89CB-4CEA-8DA8-70FECE06B1A7}" type="presParOf" srcId="{B964BA3A-175E-4D52-A61B-6CB0E4F6254F}" destId="{0831C218-77C9-4A1F-978A-A1B981715E95}" srcOrd="18" destOrd="0" presId="urn:microsoft.com/office/officeart/2005/8/layout/default"/>
    <dgm:cxn modelId="{37F70009-3C99-4F7C-83AC-0A59CF5B2FE0}" type="presParOf" srcId="{B964BA3A-175E-4D52-A61B-6CB0E4F6254F}" destId="{FB477621-7822-49EE-B3DA-E84C0B9A78AC}" srcOrd="19" destOrd="0" presId="urn:microsoft.com/office/officeart/2005/8/layout/default"/>
    <dgm:cxn modelId="{E5203119-C9EF-4764-8801-A4C1BA912BE2}" type="presParOf" srcId="{B964BA3A-175E-4D52-A61B-6CB0E4F6254F}" destId="{088BE833-4564-443C-A9F4-B25D8EA569C4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8C07B-1E1F-4939-89D7-0F95A7EEDE87}">
      <dsp:nvSpPr>
        <dsp:cNvPr id="0" name=""/>
        <dsp:cNvSpPr/>
      </dsp:nvSpPr>
      <dsp:spPr>
        <a:xfrm>
          <a:off x="556344" y="2589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Order </a:t>
          </a:r>
          <a:endParaRPr lang="en-US" sz="2900" kern="1200"/>
        </a:p>
      </dsp:txBody>
      <dsp:txXfrm>
        <a:off x="556344" y="2589"/>
        <a:ext cx="1836529" cy="1101917"/>
      </dsp:txXfrm>
    </dsp:sp>
    <dsp:sp modelId="{405B3682-F6E3-4226-8352-4D4C434234A5}">
      <dsp:nvSpPr>
        <dsp:cNvPr id="0" name=""/>
        <dsp:cNvSpPr/>
      </dsp:nvSpPr>
      <dsp:spPr>
        <a:xfrm>
          <a:off x="2576527" y="2589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Round</a:t>
          </a:r>
          <a:endParaRPr lang="en-US" sz="2900" kern="1200"/>
        </a:p>
      </dsp:txBody>
      <dsp:txXfrm>
        <a:off x="2576527" y="2589"/>
        <a:ext cx="1836529" cy="1101917"/>
      </dsp:txXfrm>
    </dsp:sp>
    <dsp:sp modelId="{22B84508-644D-4907-959F-F5B42B52A3F5}">
      <dsp:nvSpPr>
        <dsp:cNvPr id="0" name=""/>
        <dsp:cNvSpPr/>
      </dsp:nvSpPr>
      <dsp:spPr>
        <a:xfrm>
          <a:off x="4596710" y="2589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Greater than</a:t>
          </a:r>
          <a:endParaRPr lang="en-US" sz="2900" kern="1200"/>
        </a:p>
      </dsp:txBody>
      <dsp:txXfrm>
        <a:off x="4596710" y="2589"/>
        <a:ext cx="1836529" cy="1101917"/>
      </dsp:txXfrm>
    </dsp:sp>
    <dsp:sp modelId="{14836E0F-FFB2-4ED0-90AC-49F2FEA0ECB3}">
      <dsp:nvSpPr>
        <dsp:cNvPr id="0" name=""/>
        <dsp:cNvSpPr/>
      </dsp:nvSpPr>
      <dsp:spPr>
        <a:xfrm>
          <a:off x="6616892" y="2589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Less than</a:t>
          </a:r>
          <a:endParaRPr lang="en-US" sz="2900" kern="1200"/>
        </a:p>
      </dsp:txBody>
      <dsp:txXfrm>
        <a:off x="6616892" y="2589"/>
        <a:ext cx="1836529" cy="1101917"/>
      </dsp:txXfrm>
    </dsp:sp>
    <dsp:sp modelId="{AEB4B292-7282-4ED0-9A11-DC5FD84F4AC9}">
      <dsp:nvSpPr>
        <dsp:cNvPr id="0" name=""/>
        <dsp:cNvSpPr/>
      </dsp:nvSpPr>
      <dsp:spPr>
        <a:xfrm>
          <a:off x="8637075" y="2589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Partition</a:t>
          </a:r>
          <a:endParaRPr lang="en-US" sz="2900" kern="1200"/>
        </a:p>
      </dsp:txBody>
      <dsp:txXfrm>
        <a:off x="8637075" y="2589"/>
        <a:ext cx="1836529" cy="1101917"/>
      </dsp:txXfrm>
    </dsp:sp>
    <dsp:sp modelId="{35C33DAF-DD09-429B-BCF1-2BC637E1567D}">
      <dsp:nvSpPr>
        <dsp:cNvPr id="0" name=""/>
        <dsp:cNvSpPr/>
      </dsp:nvSpPr>
      <dsp:spPr>
        <a:xfrm>
          <a:off x="556344" y="1288160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Ones</a:t>
          </a:r>
          <a:endParaRPr lang="en-US" sz="2900" kern="1200"/>
        </a:p>
      </dsp:txBody>
      <dsp:txXfrm>
        <a:off x="556344" y="1288160"/>
        <a:ext cx="1836529" cy="1101917"/>
      </dsp:txXfrm>
    </dsp:sp>
    <dsp:sp modelId="{23C3F538-2E6A-4395-BA48-37DCEF641C64}">
      <dsp:nvSpPr>
        <dsp:cNvPr id="0" name=""/>
        <dsp:cNvSpPr/>
      </dsp:nvSpPr>
      <dsp:spPr>
        <a:xfrm>
          <a:off x="2576527" y="1288160"/>
          <a:ext cx="1836529" cy="11019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Tens</a:t>
          </a:r>
          <a:endParaRPr lang="en-US" sz="2900" kern="1200"/>
        </a:p>
      </dsp:txBody>
      <dsp:txXfrm>
        <a:off x="2576527" y="1288160"/>
        <a:ext cx="1836529" cy="1101917"/>
      </dsp:txXfrm>
    </dsp:sp>
    <dsp:sp modelId="{FF654DC6-A044-4095-846D-867C879952F4}">
      <dsp:nvSpPr>
        <dsp:cNvPr id="0" name=""/>
        <dsp:cNvSpPr/>
      </dsp:nvSpPr>
      <dsp:spPr>
        <a:xfrm>
          <a:off x="4596710" y="1288160"/>
          <a:ext cx="1836529" cy="11019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Hundreds</a:t>
          </a:r>
          <a:endParaRPr lang="en-US" sz="2900" kern="1200"/>
        </a:p>
      </dsp:txBody>
      <dsp:txXfrm>
        <a:off x="4596710" y="1288160"/>
        <a:ext cx="1836529" cy="1101917"/>
      </dsp:txXfrm>
    </dsp:sp>
    <dsp:sp modelId="{BD10F13F-820B-42EE-ADE5-A81AA828E1A7}">
      <dsp:nvSpPr>
        <dsp:cNvPr id="0" name=""/>
        <dsp:cNvSpPr/>
      </dsp:nvSpPr>
      <dsp:spPr>
        <a:xfrm>
          <a:off x="6616892" y="1288160"/>
          <a:ext cx="1836529" cy="11019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Thousands</a:t>
          </a:r>
          <a:endParaRPr lang="en-US" sz="2900" kern="1200"/>
        </a:p>
      </dsp:txBody>
      <dsp:txXfrm>
        <a:off x="6616892" y="1288160"/>
        <a:ext cx="1836529" cy="1101917"/>
      </dsp:txXfrm>
    </dsp:sp>
    <dsp:sp modelId="{0831C218-77C9-4A1F-978A-A1B981715E95}">
      <dsp:nvSpPr>
        <dsp:cNvPr id="0" name=""/>
        <dsp:cNvSpPr/>
      </dsp:nvSpPr>
      <dsp:spPr>
        <a:xfrm>
          <a:off x="8637075" y="1288160"/>
          <a:ext cx="1836529" cy="110191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Millions</a:t>
          </a:r>
          <a:endParaRPr lang="en-US" sz="2900" kern="1200"/>
        </a:p>
      </dsp:txBody>
      <dsp:txXfrm>
        <a:off x="8637075" y="1288160"/>
        <a:ext cx="1836529" cy="1101917"/>
      </dsp:txXfrm>
    </dsp:sp>
    <dsp:sp modelId="{088BE833-4564-443C-A9F4-B25D8EA569C4}">
      <dsp:nvSpPr>
        <dsp:cNvPr id="0" name=""/>
        <dsp:cNvSpPr/>
      </dsp:nvSpPr>
      <dsp:spPr>
        <a:xfrm>
          <a:off x="4596710" y="2573730"/>
          <a:ext cx="1836529" cy="11019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Negative number</a:t>
          </a:r>
          <a:endParaRPr lang="en-US" sz="2900" kern="1200"/>
        </a:p>
      </dsp:txBody>
      <dsp:txXfrm>
        <a:off x="4596710" y="2573730"/>
        <a:ext cx="1836529" cy="1101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392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890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871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  <p:sldLayoutId id="2147483666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7BB34-447E-4D65-901B-E14DD7C60E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/>
              <a:t>Hook lesson – Place Value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C7BF23-D604-4CDE-8AB9-184F81B18D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18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2B578-AF81-4C42-A761-21018BFEB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Key vocabulary</a:t>
            </a:r>
            <a:br>
              <a:rPr lang="en-GB">
                <a:solidFill>
                  <a:srgbClr val="FFFEFF"/>
                </a:solidFill>
              </a:rPr>
            </a:br>
            <a:endParaRPr lang="en-GB">
              <a:solidFill>
                <a:srgbClr val="FFFE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7460BE5-A2FB-48A0-8EB6-97CC2EEA86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4119516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1703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404549-B4DC-481C-926C-DED3EF1C5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14406"/>
            <a:ext cx="12192000" cy="62435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E8FD5CD-351E-4B06-8B78-BD5102D009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370747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F35141-1B70-49E8-88FA-F96C7D644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55" y="702156"/>
            <a:ext cx="3409783" cy="1013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200"/>
              <a:t>This is one million pounds!</a:t>
            </a:r>
            <a:br>
              <a:rPr lang="en-GB" sz="2200"/>
            </a:br>
            <a:endParaRPr lang="en-GB" sz="220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9C33E9DC-ED13-4713-8B6A-DCA895991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255" y="1964168"/>
            <a:ext cx="3409782" cy="403658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How would we write this value?</a:t>
            </a:r>
          </a:p>
          <a:p>
            <a:r>
              <a:rPr lang="en-US" dirty="0">
                <a:solidFill>
                  <a:schemeClr val="bg1"/>
                </a:solidFill>
              </a:rPr>
              <a:t>What could we use to help us?</a:t>
            </a:r>
          </a:p>
          <a:p>
            <a:r>
              <a:rPr lang="en-US" dirty="0">
                <a:solidFill>
                  <a:schemeClr val="bg1"/>
                </a:solidFill>
              </a:rPr>
              <a:t>Why is it important to understand the place value of numbers?</a:t>
            </a:r>
          </a:p>
          <a:p>
            <a:r>
              <a:rPr lang="en-US" dirty="0">
                <a:solidFill>
                  <a:schemeClr val="bg1"/>
                </a:solidFill>
              </a:rPr>
              <a:t>Where do we encounter millions of something in a real-life situation?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EB0EFFF-EE8F-4FCD-998A-E2DBAA36A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2231" y="1173846"/>
            <a:ext cx="7130921" cy="451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03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BD75-3B84-4D13-ADFC-5CF234ED1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Number lines – we can use number lines to help us order and compare numbers of any size.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63227-9512-4915-9EC5-60E3ACB69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604566"/>
            <a:ext cx="11029615" cy="3678303"/>
          </a:xfrm>
        </p:spPr>
        <p:txBody>
          <a:bodyPr/>
          <a:lstStyle/>
          <a:p>
            <a:r>
              <a:rPr lang="en-GB" sz="2800" dirty="0"/>
              <a:t>Draw a number line from 0 to 1 million and place the following numbers on it:</a:t>
            </a:r>
          </a:p>
          <a:p>
            <a:r>
              <a:rPr lang="en-GB" sz="2800" dirty="0"/>
              <a:t>500,000</a:t>
            </a:r>
          </a:p>
          <a:p>
            <a:r>
              <a:rPr lang="en-GB" sz="2800" dirty="0"/>
              <a:t>250,000</a:t>
            </a:r>
          </a:p>
          <a:p>
            <a:r>
              <a:rPr lang="en-GB" sz="2800" dirty="0"/>
              <a:t>20,000</a:t>
            </a:r>
          </a:p>
          <a:p>
            <a:r>
              <a:rPr lang="en-GB" sz="2800" dirty="0"/>
              <a:t>865,000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5390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BD75-3B84-4D13-ADFC-5CF234ED1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Place value grid– we can use a place value grid to help us order and compare numbers of any size.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D63227-9512-4915-9EC5-60E3ACB69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604566"/>
            <a:ext cx="11029615" cy="3678303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Treemap chart&#10;&#10;Description automatically generated with medium confidence">
            <a:extLst>
              <a:ext uri="{FF2B5EF4-FFF2-40B4-BE49-F238E27FC236}">
                <a16:creationId xmlns:a16="http://schemas.microsoft.com/office/drawing/2014/main" id="{F4BF0D20-E04E-4396-B577-DC2F8F091E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92" y="2350416"/>
            <a:ext cx="10942320" cy="352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35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1967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4113292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6266508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79650" y="1922022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2624065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624065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18717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718717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718717" y="3797962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820498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884459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84459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971851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71851" y="3244299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8085988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9172071" y="2690635"/>
            <a:ext cx="394574" cy="39457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2279652" y="521947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two million, three hundred and twelve thousand, two hundred and eleven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796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3704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6428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4612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5520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733651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24452" y="4390851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9657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1967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4113292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6266508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79650" y="1818786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2279652" y="5075183"/>
            <a:ext cx="7632700" cy="523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three million, four hundred and </a:t>
            </a:r>
            <a:br>
              <a:rPr lang="en-GB" sz="1700" dirty="0"/>
            </a:br>
            <a:r>
              <a:rPr lang="en-GB" sz="1700" dirty="0"/>
              <a:t>twenty-three thousand, one hundred and twenty-four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796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3704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6428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1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4612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5520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733651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2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24452" y="4287615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27" name="Oval 26"/>
          <p:cNvSpPr/>
          <p:nvPr/>
        </p:nvSpPr>
        <p:spPr>
          <a:xfrm>
            <a:off x="2647397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647397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2647397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740635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740635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740635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740635" y="3852378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4833873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833873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5927111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927111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927111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7020349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8113587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8113587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9206824" y="2506285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9206824" y="2954983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9206824" y="3403681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9206824" y="3852378"/>
            <a:ext cx="323154" cy="323154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7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>
          <a:xfrm>
            <a:off x="1967413" y="629897"/>
            <a:ext cx="8245684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5000" dirty="0">
                <a:latin typeface="+mn-lt"/>
              </a:rPr>
              <a:t>What is the number?</a:t>
            </a:r>
          </a:p>
        </p:txBody>
      </p:sp>
      <p:sp>
        <p:nvSpPr>
          <p:cNvPr id="2" name="Answer"/>
          <p:cNvSpPr/>
          <p:nvPr/>
        </p:nvSpPr>
        <p:spPr>
          <a:xfrm>
            <a:off x="4113292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Answer</a:t>
            </a:r>
          </a:p>
        </p:txBody>
      </p:sp>
      <p:sp>
        <p:nvSpPr>
          <p:cNvPr id="9" name="Words"/>
          <p:cNvSpPr/>
          <p:nvPr/>
        </p:nvSpPr>
        <p:spPr>
          <a:xfrm>
            <a:off x="6266508" y="5694783"/>
            <a:ext cx="1819747" cy="524944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Words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79650" y="1857170"/>
          <a:ext cx="7632702" cy="2468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386">
                  <a:extLst>
                    <a:ext uri="{9D8B030D-6E8A-4147-A177-3AD203B41FA5}">
                      <a16:colId xmlns:a16="http://schemas.microsoft.com/office/drawing/2014/main" val="363750240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00620706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1978716500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751745836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753522515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2491222811"/>
                    </a:ext>
                  </a:extLst>
                </a:gridCol>
                <a:gridCol w="1090386">
                  <a:extLst>
                    <a:ext uri="{9D8B030D-6E8A-4147-A177-3AD203B41FA5}">
                      <a16:colId xmlns:a16="http://schemas.microsoft.com/office/drawing/2014/main" val="3113473179"/>
                    </a:ext>
                  </a:extLst>
                </a:gridCol>
              </a:tblGrid>
              <a:tr h="55904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683173"/>
                  </a:ext>
                </a:extLst>
              </a:tr>
              <a:tr h="19097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123034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2279652" y="5096298"/>
            <a:ext cx="7632700" cy="261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700" dirty="0"/>
              <a:t>four million, three hundred and ninety-five thousand, eight hundred and seventy-six</a:t>
            </a:r>
          </a:p>
        </p:txBody>
      </p:sp>
      <p:sp>
        <p:nvSpPr>
          <p:cNvPr id="40" name="Rectangle 39"/>
          <p:cNvSpPr/>
          <p:nvPr/>
        </p:nvSpPr>
        <p:spPr>
          <a:xfrm>
            <a:off x="22796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4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3704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3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6428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8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4612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9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5520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5</a:t>
            </a:r>
          </a:p>
        </p:txBody>
      </p:sp>
      <p:sp>
        <p:nvSpPr>
          <p:cNvPr id="45" name="Rectangle 44"/>
          <p:cNvSpPr/>
          <p:nvPr/>
        </p:nvSpPr>
        <p:spPr>
          <a:xfrm>
            <a:off x="7733651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7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24452" y="4325999"/>
            <a:ext cx="1087898" cy="69118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/>
            <a:r>
              <a:rPr lang="en-GB" sz="5000" b="1" dirty="0">
                <a:solidFill>
                  <a:srgbClr val="EB8634"/>
                </a:solidFill>
              </a:rPr>
              <a:t>6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5065406" y="2489194"/>
            <a:ext cx="278640" cy="1344659"/>
            <a:chOff x="3541406" y="2549015"/>
            <a:chExt cx="278640" cy="1344659"/>
          </a:xfrm>
        </p:grpSpPr>
        <p:sp>
          <p:nvSpPr>
            <p:cNvPr id="57" name="Oval 56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3541406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58978" y="2489193"/>
            <a:ext cx="278640" cy="1742536"/>
            <a:chOff x="3134978" y="2549015"/>
            <a:chExt cx="278640" cy="1742536"/>
          </a:xfrm>
        </p:grpSpPr>
        <p:sp>
          <p:nvSpPr>
            <p:cNvPr id="66" name="Oval 6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780810" y="2508197"/>
            <a:ext cx="278640" cy="986912"/>
            <a:chOff x="2256810" y="2568019"/>
            <a:chExt cx="278640" cy="986912"/>
          </a:xfrm>
        </p:grpSpPr>
        <p:sp>
          <p:nvSpPr>
            <p:cNvPr id="47" name="Oval 46"/>
            <p:cNvSpPr/>
            <p:nvPr/>
          </p:nvSpPr>
          <p:spPr>
            <a:xfrm>
              <a:off x="2256810" y="2568019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2256810" y="291921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2257480" y="327696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677594" y="2508198"/>
            <a:ext cx="278640" cy="1344659"/>
            <a:chOff x="3693806" y="2701415"/>
            <a:chExt cx="278640" cy="1344659"/>
          </a:xfrm>
        </p:grpSpPr>
        <p:sp>
          <p:nvSpPr>
            <p:cNvPr id="51" name="Oval 50"/>
            <p:cNvSpPr/>
            <p:nvPr/>
          </p:nvSpPr>
          <p:spPr>
            <a:xfrm>
              <a:off x="3693806" y="27014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3693806" y="30526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3694476" y="34103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693806" y="37681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5956680" y="2508197"/>
            <a:ext cx="278640" cy="1742536"/>
            <a:chOff x="3134978" y="2549015"/>
            <a:chExt cx="278640" cy="1742536"/>
          </a:xfrm>
        </p:grpSpPr>
        <p:sp>
          <p:nvSpPr>
            <p:cNvPr id="56" name="Oval 5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7241276" y="2508197"/>
            <a:ext cx="278640" cy="986912"/>
            <a:chOff x="3541406" y="2549015"/>
            <a:chExt cx="278640" cy="986912"/>
          </a:xfrm>
        </p:grpSpPr>
        <p:sp>
          <p:nvSpPr>
            <p:cNvPr id="123" name="Oval 122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Oval 123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3542076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6834848" y="2508197"/>
            <a:ext cx="278640" cy="1742536"/>
            <a:chOff x="3134978" y="2549015"/>
            <a:chExt cx="278640" cy="1742536"/>
          </a:xfrm>
        </p:grpSpPr>
        <p:sp>
          <p:nvSpPr>
            <p:cNvPr id="128" name="Oval 127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8336543" y="2508198"/>
            <a:ext cx="277970" cy="629165"/>
            <a:chOff x="3541406" y="2549015"/>
            <a:chExt cx="277970" cy="629165"/>
          </a:xfrm>
        </p:grpSpPr>
        <p:sp>
          <p:nvSpPr>
            <p:cNvPr id="134" name="Oval 133"/>
            <p:cNvSpPr/>
            <p:nvPr/>
          </p:nvSpPr>
          <p:spPr>
            <a:xfrm>
              <a:off x="3541406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Oval 134"/>
            <p:cNvSpPr/>
            <p:nvPr/>
          </p:nvSpPr>
          <p:spPr>
            <a:xfrm>
              <a:off x="3541406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6" name="Group 135"/>
          <p:cNvGrpSpPr/>
          <p:nvPr/>
        </p:nvGrpSpPr>
        <p:grpSpPr>
          <a:xfrm>
            <a:off x="7930115" y="2508197"/>
            <a:ext cx="278640" cy="1742536"/>
            <a:chOff x="3134978" y="2549015"/>
            <a:chExt cx="278640" cy="1742536"/>
          </a:xfrm>
        </p:grpSpPr>
        <p:sp>
          <p:nvSpPr>
            <p:cNvPr id="137" name="Oval 136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43" name="Oval 142"/>
          <p:cNvSpPr/>
          <p:nvPr/>
        </p:nvSpPr>
        <p:spPr>
          <a:xfrm>
            <a:off x="9431169" y="2508197"/>
            <a:ext cx="277970" cy="277970"/>
          </a:xfrm>
          <a:prstGeom prst="ellipse">
            <a:avLst/>
          </a:prstGeom>
          <a:solidFill>
            <a:srgbClr val="EB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5" name="Group 144"/>
          <p:cNvGrpSpPr/>
          <p:nvPr/>
        </p:nvGrpSpPr>
        <p:grpSpPr>
          <a:xfrm>
            <a:off x="9024741" y="2508197"/>
            <a:ext cx="278640" cy="1742536"/>
            <a:chOff x="3134978" y="2549015"/>
            <a:chExt cx="278640" cy="1742536"/>
          </a:xfrm>
        </p:grpSpPr>
        <p:sp>
          <p:nvSpPr>
            <p:cNvPr id="146" name="Oval 145"/>
            <p:cNvSpPr/>
            <p:nvPr/>
          </p:nvSpPr>
          <p:spPr>
            <a:xfrm>
              <a:off x="3134978" y="2549015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3134978" y="2900210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3135648" y="3257957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9" name="Oval 148"/>
            <p:cNvSpPr/>
            <p:nvPr/>
          </p:nvSpPr>
          <p:spPr>
            <a:xfrm>
              <a:off x="3134978" y="3615704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/>
            <p:cNvSpPr/>
            <p:nvPr/>
          </p:nvSpPr>
          <p:spPr>
            <a:xfrm>
              <a:off x="3134978" y="4013581"/>
              <a:ext cx="277970" cy="277970"/>
            </a:xfrm>
            <a:prstGeom prst="ellipse">
              <a:avLst/>
            </a:prstGeom>
            <a:solidFill>
              <a:srgbClr val="EB86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33403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9C02-FBA0-45FA-8576-25C078DAA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/>
              <a:t>Your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68D338-EC11-4E50-BA90-4FEBB7667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You will be going outside for this lesson. Your teacher will now tell you your activity.</a:t>
            </a:r>
          </a:p>
        </p:txBody>
      </p:sp>
    </p:spTree>
    <p:extLst>
      <p:ext uri="{BB962C8B-B14F-4D97-AF65-F5344CB8AC3E}">
        <p14:creationId xmlns:p14="http://schemas.microsoft.com/office/powerpoint/2010/main" val="2305372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DAC29-282D-4B65-950E-E4E035441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/>
              <a:t>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E2D6B-E9FF-456E-A8B0-71815C6B5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Think of the most important thing about place value that you should not forget when you leave this lesson</a:t>
            </a:r>
          </a:p>
          <a:p>
            <a:r>
              <a:rPr lang="en-GB" sz="3200" dirty="0"/>
              <a:t>Write it down in one concise sentence and then write another sentence to explain why you feel this is important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1122287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293</Words>
  <Application>Microsoft Office PowerPoint</Application>
  <PresentationFormat>Widescreen</PresentationFormat>
  <Paragraphs>84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Gill Sans MT</vt:lpstr>
      <vt:lpstr>Twinkl</vt:lpstr>
      <vt:lpstr>Wingdings 2</vt:lpstr>
      <vt:lpstr>Dividend</vt:lpstr>
      <vt:lpstr>Hook lesson – Place Value</vt:lpstr>
      <vt:lpstr>Key vocabulary </vt:lpstr>
      <vt:lpstr>This is one million pounds! </vt:lpstr>
      <vt:lpstr>Number lines – we can use number lines to help us order and compare numbers of any size.</vt:lpstr>
      <vt:lpstr>Place value grid– we can use a place value grid to help us order and compare numbers of any size.</vt:lpstr>
      <vt:lpstr>What is the number?</vt:lpstr>
      <vt:lpstr>What is the number?</vt:lpstr>
      <vt:lpstr>What is the number?</vt:lpstr>
      <vt:lpstr>Your activity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Hook lesson – Place Value</dc:title>
  <dc:creator>richard levens</dc:creator>
  <cp:lastModifiedBy>richard levens</cp:lastModifiedBy>
  <cp:revision>12</cp:revision>
  <dcterms:created xsi:type="dcterms:W3CDTF">2020-08-17T17:25:31Z</dcterms:created>
  <dcterms:modified xsi:type="dcterms:W3CDTF">2021-08-03T19:41:21Z</dcterms:modified>
</cp:coreProperties>
</file>