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3" r:id="rId2"/>
    <p:sldId id="274" r:id="rId3"/>
    <p:sldId id="268" r:id="rId4"/>
    <p:sldId id="265" r:id="rId5"/>
    <p:sldId id="270" r:id="rId6"/>
    <p:sldId id="272" r:id="rId7"/>
    <p:sldId id="275" r:id="rId8"/>
    <p:sldId id="276" r:id="rId9"/>
    <p:sldId id="256" r:id="rId10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6"/>
    <p:restoredTop sz="94615"/>
  </p:normalViewPr>
  <p:slideViewPr>
    <p:cSldViewPr snapToGrid="0" snapToObjects="1">
      <p:cViewPr varScale="1">
        <p:scale>
          <a:sx n="72" d="100"/>
          <a:sy n="72" d="100"/>
        </p:scale>
        <p:origin x="36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13D30E-7434-4D63-A14A-CD1052C6A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93579-E49C-4FB4-8F76-1BF2DE437A85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B3501-03B1-4978-A36F-6E5416C04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54E78E-744F-4EAF-A82C-C97534179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DA1B83-EA4C-4590-B148-2A57609785A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4774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9004FE-059D-46DC-8D60-4C4C7C6B3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2FEA3-FE71-4479-9129-D1016DAB3577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E2DA4C-DF18-4955-8A6F-821B5AC1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2E53A-5689-4FFE-AC46-D2AD25702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0E9452-BAA0-4DBF-A075-00142544856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841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6C8079-6303-46B5-A89E-8376BF036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D7C4D-B238-4D93-809F-20BC4D94897C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D88FD-AF11-42D9-A466-66317572A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06F05A-306D-45DB-8C24-7B5FE5CD4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F277F-78F6-45C5-A64E-49DBDEE8FE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4235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17E0399-573F-4892-BE51-C3B873900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DAB8A-54F6-4E82-9A23-B723AF8544EC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C2AFA42-45FB-4991-93C5-383999298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82E98E2-3CD3-46C4-B976-2B528957D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E2C4E-0989-40E0-8003-A247BB2FB3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5478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88B2F61-DA78-4D55-BBCF-206EBFB8F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43FE0-536A-4694-9D44-41982EFC4054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800F0F0-63F5-4243-B699-A02E06085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5264C41-6972-4A2C-A330-D1697B784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FA937B-6AEE-4AA0-ABEE-FA5DCF5453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5572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90AA9E2-0D0A-4FFB-9309-24A31058A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134A9-8D70-43F2-8898-5E305742D654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9FCC307-57C8-4E6E-9F8E-318B9212E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2F46EE-5944-4A06-82F4-22583CA63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5AD0CD-6DAC-494B-A92A-99407414EA0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252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722B83D-0471-43BA-9808-268F927E6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9348D-7073-4BE5-BCE6-F93A61FD96B5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33B4B6A-A472-4A8D-A501-CF8B9BF0E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CC0261B-6A7B-4CE9-9253-D258A5078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57E81-2B2E-4514-B9DA-9CABEB8BAA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1683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A3056A0-87F2-40D0-BE11-BC90B808F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AB6B4-102C-41F3-8B03-948BE289948E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4E559C4-CBDB-4C5F-A9B5-A7BFD8C49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0DAAE7D-873C-4372-905A-A1E226C5C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142B3E-B14C-4C90-86DA-7C4D8CC8A5D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225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2473444-3C01-498D-AFC6-6CE36BA82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9E8E3-EC01-49A1-9C91-3AB7C026C823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476A6B3-828D-4AD7-819F-78CA7262A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94EC1-D094-4753-BDCD-38D14EC55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31FADF-E51F-4818-A2DA-852E8AB788D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913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B974B5-3A73-46E3-B096-7AF73DCF2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321D6-5EA1-4808-82BF-06FD1A2BDA06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3D2331-A246-454A-A8DA-06919D7AC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3E43B4-CB20-451E-9F34-A67F45480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CC488-0FF3-48BE-A5C2-763630746EB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7534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BC770-A091-4455-AA59-6281FA917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681B2-D2C3-49B6-A67F-DE848590BCAC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5AF1D-C2E4-42EC-84D3-F64B3D80D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D69DC-E320-402A-B980-B524C1B38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55262C-0378-4D7A-96B6-1E7BCA9CAB5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7442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F7C8DC3-6AE6-42FD-94A9-8E3648C6FD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E219ECE-75F9-4EA0-B2B1-BE103F401B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D826C-9346-E040-A504-A6F6AC46AB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ea typeface="ヒラギノ角ゴ Pro W3" panose="020B0300000000000000" pitchFamily="34" charset="-128"/>
              </a:defRPr>
            </a:lvl1pPr>
          </a:lstStyle>
          <a:p>
            <a:pPr>
              <a:defRPr/>
            </a:pPr>
            <a:fld id="{0979FF99-CF86-4B35-B2BE-E653FB72CD54}" type="datetimeFigureOut">
              <a:rPr lang="en-US" altLang="en-US"/>
              <a:pPr>
                <a:defRPr/>
              </a:pPr>
              <a:t>7/4/2021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D2DEB-5CEA-4345-82E1-46FAD0BE06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CAFA05-A73C-484A-9320-7D8CCF6C39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86AED31-38B2-4CCB-8D9C-336C216547E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ヒラギノ角ゴ Pro W3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ヒラギノ角ゴ Pro W3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ヒラギノ角ゴ Pro W3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28D48-73CB-416F-AC32-2663EC229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u="sng" dirty="0"/>
              <a:t>Friday 9</a:t>
            </a:r>
            <a:r>
              <a:rPr lang="en-GB" u="sng" baseline="30000" dirty="0"/>
              <a:t>th</a:t>
            </a:r>
            <a:r>
              <a:rPr lang="en-GB" u="sng" dirty="0"/>
              <a:t> July 2021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00F243-5EE4-4645-8047-0E70489CB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400" u="sng" dirty="0"/>
              <a:t>L.O: Changing Me- Piece 1</a:t>
            </a:r>
          </a:p>
          <a:p>
            <a:pPr marL="0" indent="0">
              <a:buNone/>
            </a:pPr>
            <a:r>
              <a:rPr lang="en-GB" sz="4400" u="sng" dirty="0"/>
              <a:t>C: How babies grow</a:t>
            </a:r>
          </a:p>
        </p:txBody>
      </p:sp>
      <p:pic>
        <p:nvPicPr>
          <p:cNvPr id="1026" name="Picture 2" descr="120+ Most Popular Baby Names of 2021 - Top Baby Names for Boys and Girls">
            <a:extLst>
              <a:ext uri="{FF2B5EF4-FFF2-40B4-BE49-F238E27FC236}">
                <a16:creationId xmlns:a16="http://schemas.microsoft.com/office/drawing/2014/main" id="{60E25474-D535-4629-91EC-39EB5E67A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892" y="3226864"/>
            <a:ext cx="6153150" cy="308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240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91EC9-35F2-4396-B7E9-45BF1E85E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5400" dirty="0"/>
              <a:t>How do these pictures make you feel?</a:t>
            </a:r>
          </a:p>
        </p:txBody>
      </p:sp>
    </p:spTree>
    <p:extLst>
      <p:ext uri="{BB962C8B-B14F-4D97-AF65-F5344CB8AC3E}">
        <p14:creationId xmlns:p14="http://schemas.microsoft.com/office/powerpoint/2010/main" val="3541907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">
            <a:extLst>
              <a:ext uri="{FF2B5EF4-FFF2-40B4-BE49-F238E27FC236}">
                <a16:creationId xmlns:a16="http://schemas.microsoft.com/office/drawing/2014/main" id="{1D326277-4377-419F-AC9E-3E3ABE40C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89" b="1566"/>
          <a:stretch>
            <a:fillRect/>
          </a:stretch>
        </p:blipFill>
        <p:spPr bwMode="auto">
          <a:xfrm>
            <a:off x="2395538" y="1103313"/>
            <a:ext cx="7199312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>
            <a:extLst>
              <a:ext uri="{FF2B5EF4-FFF2-40B4-BE49-F238E27FC236}">
                <a16:creationId xmlns:a16="http://schemas.microsoft.com/office/drawing/2014/main" id="{261B59AD-295C-4EA7-B8E5-608FA8AD9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073150"/>
            <a:ext cx="7199312" cy="479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>
            <a:extLst>
              <a:ext uri="{FF2B5EF4-FFF2-40B4-BE49-F238E27FC236}">
                <a16:creationId xmlns:a16="http://schemas.microsoft.com/office/drawing/2014/main" id="{44DE8FC0-4D2B-4E6D-85BE-96411CC83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103313"/>
            <a:ext cx="7199312" cy="47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>
            <a:extLst>
              <a:ext uri="{FF2B5EF4-FFF2-40B4-BE49-F238E27FC236}">
                <a16:creationId xmlns:a16="http://schemas.microsoft.com/office/drawing/2014/main" id="{6B11B071-95EB-47F0-8FA7-E2F3ADE19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103313"/>
            <a:ext cx="7199312" cy="502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91EC9-35F2-4396-B7E9-45BF1E85E3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78258"/>
            <a:ext cx="10972800" cy="4525963"/>
          </a:xfrm>
        </p:spPr>
        <p:txBody>
          <a:bodyPr/>
          <a:lstStyle/>
          <a:p>
            <a:r>
              <a:rPr lang="en-GB" sz="5400" dirty="0"/>
              <a:t>What things can’t a baby do without help? </a:t>
            </a:r>
          </a:p>
          <a:p>
            <a:endParaRPr lang="en-GB" sz="5400" dirty="0"/>
          </a:p>
          <a:p>
            <a:r>
              <a:rPr lang="en-GB" sz="5400" dirty="0"/>
              <a:t>Let’s make a list of a parent’s responsibilities.</a:t>
            </a:r>
          </a:p>
        </p:txBody>
      </p:sp>
    </p:spTree>
    <p:extLst>
      <p:ext uri="{BB962C8B-B14F-4D97-AF65-F5344CB8AC3E}">
        <p14:creationId xmlns:p14="http://schemas.microsoft.com/office/powerpoint/2010/main" val="2490121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91EC9-35F2-4396-B7E9-45BF1E85E3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78258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en-GB" sz="5400"/>
              <a:t>- Next, </a:t>
            </a:r>
            <a:r>
              <a:rPr lang="en-GB" sz="5400" dirty="0"/>
              <a:t>let’s label these pictures to show changes that occur from birth to adulthood. </a:t>
            </a:r>
          </a:p>
        </p:txBody>
      </p:sp>
    </p:spTree>
    <p:extLst>
      <p:ext uri="{BB962C8B-B14F-4D97-AF65-F5344CB8AC3E}">
        <p14:creationId xmlns:p14="http://schemas.microsoft.com/office/powerpoint/2010/main" val="3834680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>
            <a:extLst>
              <a:ext uri="{FF2B5EF4-FFF2-40B4-BE49-F238E27FC236}">
                <a16:creationId xmlns:a16="http://schemas.microsoft.com/office/drawing/2014/main" id="{07F6A75B-400D-4FFA-9493-67EC372A0B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98044" y="-230981"/>
            <a:ext cx="5437187" cy="76930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C817A41-D54D-41B7-86E4-ED9076D4CA64}"/>
</file>

<file path=customXml/itemProps2.xml><?xml version="1.0" encoding="utf-8"?>
<ds:datastoreItem xmlns:ds="http://schemas.openxmlformats.org/officeDocument/2006/customXml" ds:itemID="{2518C178-650C-421B-97EC-2E69798F155A}"/>
</file>

<file path=customXml/itemProps3.xml><?xml version="1.0" encoding="utf-8"?>
<ds:datastoreItem xmlns:ds="http://schemas.openxmlformats.org/officeDocument/2006/customXml" ds:itemID="{38F5E885-B021-40B2-BF20-1F7DEEA479A3}"/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60</Words>
  <Application>Microsoft Office PowerPoint</Application>
  <PresentationFormat>Widescreen</PresentationFormat>
  <Paragraphs>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Friday 9th July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ArtDesign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alice watton</cp:lastModifiedBy>
  <cp:revision>22</cp:revision>
  <dcterms:created xsi:type="dcterms:W3CDTF">2013-05-26T08:40:11Z</dcterms:created>
  <dcterms:modified xsi:type="dcterms:W3CDTF">2021-07-04T10:54:26Z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