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4" r:id="rId17"/>
    <p:sldId id="307" r:id="rId18"/>
    <p:sldId id="308" r:id="rId19"/>
    <p:sldId id="311" r:id="rId20"/>
    <p:sldId id="310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3CB8FEA-AB5C-4B6B-8F62-D9D922FBA50D}"/>
    <pc:docChg chg="custSel modSld">
      <pc:chgData name="James Clegg" userId="c6df1435-7a36-4b38-be4d-16e68e91152f" providerId="ADAL" clId="{93CB8FEA-AB5C-4B6B-8F62-D9D922FBA50D}" dt="2020-10-02T11:40:38.505" v="10"/>
      <pc:docMkLst>
        <pc:docMk/>
      </pc:docMkLst>
      <pc:sldChg chg="modTransition">
        <pc:chgData name="James Clegg" userId="c6df1435-7a36-4b38-be4d-16e68e91152f" providerId="ADAL" clId="{93CB8FEA-AB5C-4B6B-8F62-D9D922FBA50D}" dt="2020-10-02T11:40:38.505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3CB8FEA-AB5C-4B6B-8F62-D9D922FBA50D}" dt="2020-10-02T11:40:38.505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4128357408" sldId="298"/>
        </pc:sldMkLst>
        <pc:picChg chg="del">
          <ac:chgData name="James Clegg" userId="c6df1435-7a36-4b38-be4d-16e68e91152f" providerId="ADAL" clId="{93CB8FEA-AB5C-4B6B-8F62-D9D922FBA50D}" dt="2020-10-02T11:40:04.354" v="0" actId="478"/>
          <ac:picMkLst>
            <pc:docMk/>
            <pc:sldMk cId="4128357408" sldId="298"/>
            <ac:picMk id="106" creationId="{00000000-0000-0000-0000-000000000000}"/>
          </ac:picMkLst>
        </pc:picChg>
      </pc:sldChg>
      <pc:sldChg chg="modTransition">
        <pc:chgData name="James Clegg" userId="c6df1435-7a36-4b38-be4d-16e68e91152f" providerId="ADAL" clId="{93CB8FEA-AB5C-4B6B-8F62-D9D922FBA50D}" dt="2020-10-02T11:40:38.505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3939627984" sldId="300"/>
        </pc:sldMkLst>
        <pc:picChg chg="del">
          <ac:chgData name="James Clegg" userId="c6df1435-7a36-4b38-be4d-16e68e91152f" providerId="ADAL" clId="{93CB8FEA-AB5C-4B6B-8F62-D9D922FBA50D}" dt="2020-10-02T11:40:09.134" v="2" actId="478"/>
          <ac:picMkLst>
            <pc:docMk/>
            <pc:sldMk cId="3939627984" sldId="300"/>
            <ac:picMk id="6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3782242679" sldId="301"/>
        </pc:sldMkLst>
        <pc:picChg chg="del">
          <ac:chgData name="James Clegg" userId="c6df1435-7a36-4b38-be4d-16e68e91152f" providerId="ADAL" clId="{93CB8FEA-AB5C-4B6B-8F62-D9D922FBA50D}" dt="2020-10-02T11:40:11.686" v="3" actId="478"/>
          <ac:picMkLst>
            <pc:docMk/>
            <pc:sldMk cId="3782242679" sldId="30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3195527484" sldId="304"/>
        </pc:sldMkLst>
        <pc:picChg chg="del">
          <ac:chgData name="James Clegg" userId="c6df1435-7a36-4b38-be4d-16e68e91152f" providerId="ADAL" clId="{93CB8FEA-AB5C-4B6B-8F62-D9D922FBA50D}" dt="2020-10-02T11:40:14.518" v="4" actId="478"/>
          <ac:picMkLst>
            <pc:docMk/>
            <pc:sldMk cId="3195527484" sldId="304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3157956459" sldId="306"/>
        </pc:sldMkLst>
        <pc:picChg chg="del">
          <ac:chgData name="James Clegg" userId="c6df1435-7a36-4b38-be4d-16e68e91152f" providerId="ADAL" clId="{93CB8FEA-AB5C-4B6B-8F62-D9D922FBA50D}" dt="2020-10-02T11:40:06.424" v="1" actId="478"/>
          <ac:picMkLst>
            <pc:docMk/>
            <pc:sldMk cId="3157956459" sldId="30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1196155110" sldId="307"/>
        </pc:sldMkLst>
        <pc:picChg chg="del">
          <ac:chgData name="James Clegg" userId="c6df1435-7a36-4b38-be4d-16e68e91152f" providerId="ADAL" clId="{93CB8FEA-AB5C-4B6B-8F62-D9D922FBA50D}" dt="2020-10-02T11:40:17.124" v="5" actId="478"/>
          <ac:picMkLst>
            <pc:docMk/>
            <pc:sldMk cId="1196155110" sldId="307"/>
            <ac:picMk id="6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524356535" sldId="308"/>
        </pc:sldMkLst>
        <pc:picChg chg="del">
          <ac:chgData name="James Clegg" userId="c6df1435-7a36-4b38-be4d-16e68e91152f" providerId="ADAL" clId="{93CB8FEA-AB5C-4B6B-8F62-D9D922FBA50D}" dt="2020-10-02T11:40:20.322" v="6" actId="478"/>
          <ac:picMkLst>
            <pc:docMk/>
            <pc:sldMk cId="524356535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1787378611" sldId="309"/>
        </pc:sldMkLst>
        <pc:picChg chg="del">
          <ac:chgData name="James Clegg" userId="c6df1435-7a36-4b38-be4d-16e68e91152f" providerId="ADAL" clId="{93CB8FEA-AB5C-4B6B-8F62-D9D922FBA50D}" dt="2020-10-02T11:40:23.496" v="7" actId="478"/>
          <ac:picMkLst>
            <pc:docMk/>
            <pc:sldMk cId="1787378611" sldId="3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3256455698" sldId="310"/>
        </pc:sldMkLst>
        <pc:picChg chg="del">
          <ac:chgData name="James Clegg" userId="c6df1435-7a36-4b38-be4d-16e68e91152f" providerId="ADAL" clId="{93CB8FEA-AB5C-4B6B-8F62-D9D922FBA50D}" dt="2020-10-02T11:40:29.038" v="9" actId="478"/>
          <ac:picMkLst>
            <pc:docMk/>
            <pc:sldMk cId="3256455698" sldId="310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CB8FEA-AB5C-4B6B-8F62-D9D922FBA50D}" dt="2020-10-02T11:40:38.505" v="10"/>
        <pc:sldMkLst>
          <pc:docMk/>
          <pc:sldMk cId="2570660016" sldId="311"/>
        </pc:sldMkLst>
        <pc:picChg chg="del">
          <ac:chgData name="James Clegg" userId="c6df1435-7a36-4b38-be4d-16e68e91152f" providerId="ADAL" clId="{93CB8FEA-AB5C-4B6B-8F62-D9D922FBA50D}" dt="2020-10-02T11:40:26.415" v="8" actId="478"/>
          <ac:picMkLst>
            <pc:docMk/>
            <pc:sldMk cId="2570660016" sldId="311"/>
            <ac:picMk id="9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3.emf"/><Relationship Id="rId7" Type="http://schemas.openxmlformats.org/officeDocument/2006/relationships/image" Target="../media/image12.png"/><Relationship Id="rId12" Type="http://schemas.openxmlformats.org/officeDocument/2006/relationships/image" Target="../media/image12.emf"/><Relationship Id="rId1" Type="http://schemas.openxmlformats.org/officeDocument/2006/relationships/slideLayout" Target="../slideLayouts/slideLayout4.xml"/><Relationship Id="rId11" Type="http://schemas.openxmlformats.org/officeDocument/2006/relationships/image" Target="../media/image11.emf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image" Target="../media/image14.png"/><Relationship Id="rId7" Type="http://schemas.openxmlformats.org/officeDocument/2006/relationships/image" Target="../media/image11.emf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2.png"/><Relationship Id="rId5" Type="http://schemas.openxmlformats.org/officeDocument/2006/relationships/image" Target="../media/image16.png"/><Relationship Id="rId9" Type="http://schemas.openxmlformats.org/officeDocument/2006/relationships/image" Target="../media/image13.emf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20.jpe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0" Type="http://schemas.openxmlformats.org/officeDocument/2006/relationships/image" Target="../media/image13.emf"/><Relationship Id="rId4" Type="http://schemas.openxmlformats.org/officeDocument/2006/relationships/image" Target="../media/image17.png"/><Relationship Id="rId9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8.png"/><Relationship Id="rId4" Type="http://schemas.openxmlformats.org/officeDocument/2006/relationships/image" Target="../media/image19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2.emf"/><Relationship Id="rId5" Type="http://schemas.openxmlformats.org/officeDocument/2006/relationships/image" Target="../media/image26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179" y="1985407"/>
            <a:ext cx="607214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	</a:t>
                </a: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78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378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4"/>
                <a:stretch>
                  <a:fillRect l="-1626" t="-9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oup 18"/>
          <p:cNvGrpSpPr/>
          <p:nvPr/>
        </p:nvGrpSpPr>
        <p:grpSpPr>
          <a:xfrm>
            <a:off x="3758280" y="1762336"/>
            <a:ext cx="3691369" cy="544778"/>
            <a:chOff x="4250849" y="1913937"/>
            <a:chExt cx="3691369" cy="544778"/>
          </a:xfrm>
        </p:grpSpPr>
        <p:grpSp>
          <p:nvGrpSpPr>
            <p:cNvPr id="15" name="Group 14"/>
            <p:cNvGrpSpPr/>
            <p:nvPr/>
          </p:nvGrpSpPr>
          <p:grpSpPr>
            <a:xfrm>
              <a:off x="4250849" y="1913937"/>
              <a:ext cx="2959848" cy="201667"/>
              <a:chOff x="4250849" y="2025403"/>
              <a:chExt cx="2959848" cy="201667"/>
            </a:xfrm>
          </p:grpSpPr>
          <p:cxnSp>
            <p:nvCxnSpPr>
              <p:cNvPr id="9" name="Straight Connector 8"/>
              <p:cNvCxnSpPr/>
              <p:nvPr/>
            </p:nvCxnSpPr>
            <p:spPr>
              <a:xfrm flipV="1">
                <a:off x="4250849" y="2115604"/>
                <a:ext cx="2959848" cy="10632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>
                <a:off x="4965366" y="2028947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6166426" y="2053756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6934278" y="2025403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/>
            <p:cNvSpPr txBox="1"/>
            <p:nvPr/>
          </p:nvSpPr>
          <p:spPr>
            <a:xfrm>
              <a:off x="6714309" y="2080030"/>
              <a:ext cx="12279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982788" y="2089383"/>
              <a:ext cx="12279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702629" y="2115604"/>
              <a:ext cx="561702" cy="34311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3758796" y="2472935"/>
            <a:ext cx="2928405" cy="1471485"/>
            <a:chOff x="4071844" y="3162248"/>
            <a:chExt cx="2928405" cy="1471485"/>
          </a:xfrm>
        </p:grpSpPr>
        <p:grpSp>
          <p:nvGrpSpPr>
            <p:cNvPr id="82" name="Group 81"/>
            <p:cNvGrpSpPr/>
            <p:nvPr/>
          </p:nvGrpSpPr>
          <p:grpSpPr>
            <a:xfrm>
              <a:off x="4502838" y="4264401"/>
              <a:ext cx="2497411" cy="369332"/>
              <a:chOff x="4502838" y="4264401"/>
              <a:chExt cx="2497411" cy="369332"/>
            </a:xfrm>
          </p:grpSpPr>
          <p:sp>
            <p:nvSpPr>
              <p:cNvPr id="77" name="Rectangle 76"/>
              <p:cNvSpPr/>
              <p:nvPr/>
            </p:nvSpPr>
            <p:spPr>
              <a:xfrm>
                <a:off x="6438547" y="4279452"/>
                <a:ext cx="561702" cy="343111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5222646" y="4264401"/>
                <a:ext cx="122790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10</a:t>
                </a: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502838" y="4264401"/>
                <a:ext cx="122790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8</a:t>
                </a:r>
              </a:p>
            </p:txBody>
          </p:sp>
        </p:grpSp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71844" y="3162248"/>
              <a:ext cx="2884932" cy="1089476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17B7689-6E62-4BA4-9CBE-F89542A98205}"/>
              </a:ext>
            </a:extLst>
          </p:cNvPr>
          <p:cNvGrpSpPr/>
          <p:nvPr/>
        </p:nvGrpSpPr>
        <p:grpSpPr>
          <a:xfrm>
            <a:off x="4064032" y="965322"/>
            <a:ext cx="2794487" cy="793632"/>
            <a:chOff x="6577211" y="734787"/>
            <a:chExt cx="2794487" cy="793632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7D3D0E8-2F57-43D5-B152-7BF8661788B0}"/>
                </a:ext>
              </a:extLst>
            </p:cNvPr>
            <p:cNvSpPr/>
            <p:nvPr/>
          </p:nvSpPr>
          <p:spPr>
            <a:xfrm>
              <a:off x="6577211" y="734787"/>
              <a:ext cx="2794487" cy="7936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35D378A-2FD9-4A83-B6F0-AD5ED5213FE1}"/>
                </a:ext>
              </a:extLst>
            </p:cNvPr>
            <p:cNvGrpSpPr/>
            <p:nvPr/>
          </p:nvGrpSpPr>
          <p:grpSpPr>
            <a:xfrm>
              <a:off x="6988420" y="843283"/>
              <a:ext cx="1968912" cy="628756"/>
              <a:chOff x="6988420" y="843283"/>
              <a:chExt cx="1968912" cy="628756"/>
            </a:xfrm>
          </p:grpSpPr>
          <p:sp>
            <p:nvSpPr>
              <p:cNvPr id="6" name="Right Bracket 5">
                <a:extLst>
                  <a:ext uri="{FF2B5EF4-FFF2-40B4-BE49-F238E27FC236}">
                    <a16:creationId xmlns:a16="http://schemas.microsoft.com/office/drawing/2014/main" id="{B4FFCA82-D586-4190-BC05-A80520FF1FFE}"/>
                  </a:ext>
                </a:extLst>
              </p:cNvPr>
              <p:cNvSpPr/>
              <p:nvPr/>
            </p:nvSpPr>
            <p:spPr>
              <a:xfrm rot="16200000">
                <a:off x="7434658" y="746553"/>
                <a:ext cx="279248" cy="1171724"/>
              </a:xfrm>
              <a:prstGeom prst="rightBracket">
                <a:avLst>
                  <a:gd name="adj" fmla="val 209800"/>
                </a:avLst>
              </a:prstGeom>
              <a:ln w="28575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Right Bracket 34">
                <a:extLst>
                  <a:ext uri="{FF2B5EF4-FFF2-40B4-BE49-F238E27FC236}">
                    <a16:creationId xmlns:a16="http://schemas.microsoft.com/office/drawing/2014/main" id="{67CDAD4F-4F4D-4B2B-B940-629C01D55EB4}"/>
                  </a:ext>
                </a:extLst>
              </p:cNvPr>
              <p:cNvSpPr/>
              <p:nvPr/>
            </p:nvSpPr>
            <p:spPr>
              <a:xfrm rot="16200000">
                <a:off x="8435554" y="950261"/>
                <a:ext cx="279248" cy="764308"/>
              </a:xfrm>
              <a:prstGeom prst="rightBracket">
                <a:avLst>
                  <a:gd name="adj" fmla="val 209800"/>
                </a:avLst>
              </a:prstGeom>
              <a:ln w="28575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" name="TextBox 6">
                    <a:extLst>
                      <a:ext uri="{FF2B5EF4-FFF2-40B4-BE49-F238E27FC236}">
                        <a16:creationId xmlns:a16="http://schemas.microsoft.com/office/drawing/2014/main" id="{46683368-2A95-4B58-95AA-CC9AFC11CD81}"/>
                      </a:ext>
                    </a:extLst>
                  </p:cNvPr>
                  <p:cNvSpPr txBox="1"/>
                  <p:nvPr/>
                </p:nvSpPr>
                <p:spPr>
                  <a:xfrm>
                    <a:off x="7322411" y="843283"/>
                    <a:ext cx="50374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dirty="0">
                        <a:solidFill>
                          <a:srgbClr val="FF0000"/>
                        </a:solidFill>
                      </a:rPr>
                      <a:t>3</a:t>
                    </a:r>
                  </a:p>
                </p:txBody>
              </p:sp>
            </mc:Choice>
            <mc:Fallback xmlns="">
              <p:sp>
                <p:nvSpPr>
                  <p:cNvPr id="7" name="TextBox 6">
                    <a:extLst>
                      <a:ext uri="{FF2B5EF4-FFF2-40B4-BE49-F238E27FC236}">
                        <a16:creationId xmlns:a16="http://schemas.microsoft.com/office/drawing/2014/main" id="{46683368-2A95-4B58-95AA-CC9AFC11CD81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322411" y="843283"/>
                    <a:ext cx="503742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 t="-8197" r="-2410" b="-24590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TextBox 36">
                    <a:extLst>
                      <a:ext uri="{FF2B5EF4-FFF2-40B4-BE49-F238E27FC236}">
                        <a16:creationId xmlns:a16="http://schemas.microsoft.com/office/drawing/2014/main" id="{41CE11CC-987C-4D9C-A8E7-1603147A962B}"/>
                      </a:ext>
                    </a:extLst>
                  </p:cNvPr>
                  <p:cNvSpPr txBox="1"/>
                  <p:nvPr/>
                </p:nvSpPr>
                <p:spPr>
                  <a:xfrm>
                    <a:off x="8323307" y="858861"/>
                    <a:ext cx="50374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dirty="0">
                        <a:solidFill>
                          <a:srgbClr val="FF0000"/>
                        </a:solidFill>
                      </a:rPr>
                      <a:t>2</a:t>
                    </a:r>
                  </a:p>
                </p:txBody>
              </p:sp>
            </mc:Choice>
            <mc:Fallback xmlns="">
              <p:sp>
                <p:nvSpPr>
                  <p:cNvPr id="37" name="TextBox 36">
                    <a:extLst>
                      <a:ext uri="{FF2B5EF4-FFF2-40B4-BE49-F238E27FC236}">
                        <a16:creationId xmlns:a16="http://schemas.microsoft.com/office/drawing/2014/main" id="{41CE11CC-987C-4D9C-A8E7-1603147A962B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323307" y="858861"/>
                    <a:ext cx="503742" cy="369332"/>
                  </a:xfrm>
                  <a:prstGeom prst="rect">
                    <a:avLst/>
                  </a:prstGeom>
                  <a:blipFill>
                    <a:blip r:embed="rId8"/>
                    <a:stretch>
                      <a:fillRect t="-10000" r="-3614" b="-26667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15A3210-AC9E-4EF3-8980-AF99CAE98E11}"/>
              </a:ext>
            </a:extLst>
          </p:cNvPr>
          <p:cNvGrpSpPr/>
          <p:nvPr/>
        </p:nvGrpSpPr>
        <p:grpSpPr>
          <a:xfrm>
            <a:off x="3923641" y="2622488"/>
            <a:ext cx="2794487" cy="793632"/>
            <a:chOff x="6739300" y="2477574"/>
            <a:chExt cx="2794487" cy="79363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5811BC2-737B-4928-8F07-9813A38A38DE}"/>
                </a:ext>
              </a:extLst>
            </p:cNvPr>
            <p:cNvSpPr/>
            <p:nvPr/>
          </p:nvSpPr>
          <p:spPr>
            <a:xfrm>
              <a:off x="6739300" y="2477574"/>
              <a:ext cx="2794487" cy="7936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ight Bracket 37">
              <a:extLst>
                <a:ext uri="{FF2B5EF4-FFF2-40B4-BE49-F238E27FC236}">
                  <a16:creationId xmlns:a16="http://schemas.microsoft.com/office/drawing/2014/main" id="{2D55C023-0BD5-4A46-9FDB-9B4730CD8E12}"/>
                </a:ext>
              </a:extLst>
            </p:cNvPr>
            <p:cNvSpPr/>
            <p:nvPr/>
          </p:nvSpPr>
          <p:spPr>
            <a:xfrm rot="16200000">
              <a:off x="7337931" y="2655197"/>
              <a:ext cx="279248" cy="837733"/>
            </a:xfrm>
            <a:prstGeom prst="rightBracket">
              <a:avLst>
                <a:gd name="adj" fmla="val 209800"/>
              </a:avLst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ight Bracket 38">
              <a:extLst>
                <a:ext uri="{FF2B5EF4-FFF2-40B4-BE49-F238E27FC236}">
                  <a16:creationId xmlns:a16="http://schemas.microsoft.com/office/drawing/2014/main" id="{776743C2-A725-432E-9736-36EAA13C36B9}"/>
                </a:ext>
              </a:extLst>
            </p:cNvPr>
            <p:cNvSpPr/>
            <p:nvPr/>
          </p:nvSpPr>
          <p:spPr>
            <a:xfrm rot="16200000">
              <a:off x="8448213" y="2421431"/>
              <a:ext cx="279248" cy="1305266"/>
            </a:xfrm>
            <a:prstGeom prst="rightBracket">
              <a:avLst>
                <a:gd name="adj" fmla="val 233711"/>
              </a:avLst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17627899-DA0C-49E4-8EE9-FF8DCD6D8482}"/>
                    </a:ext>
                  </a:extLst>
                </p:cNvPr>
                <p:cNvSpPr txBox="1"/>
                <p:nvPr/>
              </p:nvSpPr>
              <p:spPr>
                <a:xfrm>
                  <a:off x="7392679" y="2584932"/>
                  <a:ext cx="50374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>
                      <a:solidFill>
                        <a:schemeClr val="accent6"/>
                      </a:solidFill>
                    </a:rPr>
                    <a:t>2</a:t>
                  </a:r>
                </a:p>
              </p:txBody>
            </p:sp>
          </mc:Choice>
          <mc:Fallback xmlns=""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17627899-DA0C-49E4-8EE9-FF8DCD6D84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92679" y="2584932"/>
                  <a:ext cx="503742" cy="369332"/>
                </a:xfrm>
                <a:prstGeom prst="rect">
                  <a:avLst/>
                </a:prstGeom>
                <a:blipFill>
                  <a:blip r:embed="rId9"/>
                  <a:stretch>
                    <a:fillRect t="-10000" r="-3659" b="-26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BF3D483D-329F-451D-918A-8498EECF630E}"/>
                    </a:ext>
                  </a:extLst>
                </p:cNvPr>
                <p:cNvSpPr txBox="1"/>
                <p:nvPr/>
              </p:nvSpPr>
              <p:spPr>
                <a:xfrm>
                  <a:off x="8393575" y="2600510"/>
                  <a:ext cx="50374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>
                      <a:solidFill>
                        <a:schemeClr val="accent6"/>
                      </a:solidFill>
                    </a:rPr>
                    <a:t>5</a:t>
                  </a:r>
                </a:p>
              </p:txBody>
            </p:sp>
          </mc:Choice>
          <mc:Fallback xmlns=""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BF3D483D-329F-451D-918A-8498EECF630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93575" y="2600510"/>
                  <a:ext cx="503742" cy="369332"/>
                </a:xfrm>
                <a:prstGeom prst="rect">
                  <a:avLst/>
                </a:prstGeom>
                <a:blipFill>
                  <a:blip r:embed="rId10"/>
                  <a:stretch>
                    <a:fillRect t="-8197" r="-3614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53" name="Picture 52">
            <a:extLst>
              <a:ext uri="{FF2B5EF4-FFF2-40B4-BE49-F238E27FC236}">
                <a16:creationId xmlns:a16="http://schemas.microsoft.com/office/drawing/2014/main" id="{54C4B169-BAEF-47E4-A0C4-B7E11CD0D3DB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4808" t="28591" r="18639" b="28089"/>
          <a:stretch/>
        </p:blipFill>
        <p:spPr>
          <a:xfrm>
            <a:off x="4276195" y="4112073"/>
            <a:ext cx="844570" cy="88385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066D933D-AB00-4DCA-8F80-317C34B19DB9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5002" t="23074" r="31995" b="33000"/>
          <a:stretch/>
        </p:blipFill>
        <p:spPr>
          <a:xfrm>
            <a:off x="5912648" y="4380082"/>
            <a:ext cx="321113" cy="90554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798FFC03-7C48-4B69-8084-FACB8CE52CE1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9934" t="34426" r="42244" b="42987"/>
          <a:stretch/>
        </p:blipFill>
        <p:spPr>
          <a:xfrm>
            <a:off x="6569249" y="4746074"/>
            <a:ext cx="171766" cy="197213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72A84C5-1A8D-486A-A16B-1C6303F9E2F4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4808" t="28591" r="18639" b="28089"/>
          <a:stretch/>
        </p:blipFill>
        <p:spPr>
          <a:xfrm>
            <a:off x="4266131" y="4909087"/>
            <a:ext cx="844570" cy="88385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4B56B444-3000-49F8-B099-0914A6E9E70A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4808" t="28591" r="18639" b="28089"/>
          <a:stretch/>
        </p:blipFill>
        <p:spPr>
          <a:xfrm>
            <a:off x="5028370" y="4112073"/>
            <a:ext cx="844570" cy="88385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A8AA2F97-3F9D-468C-B26D-8CE40233AA97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4808" t="28591" r="18639" b="28089"/>
          <a:stretch/>
        </p:blipFill>
        <p:spPr>
          <a:xfrm>
            <a:off x="5035511" y="4909087"/>
            <a:ext cx="844570" cy="88385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F5035FF2-367F-42D3-9EE8-1C4F6EE1660F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5002" t="23074" r="31995" b="33000"/>
          <a:stretch/>
        </p:blipFill>
        <p:spPr>
          <a:xfrm>
            <a:off x="6080392" y="4380082"/>
            <a:ext cx="321113" cy="90554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2A47502-07BB-4BFC-92F2-9250AABB49C3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5002" t="23074" r="31995" b="33000"/>
          <a:stretch/>
        </p:blipFill>
        <p:spPr>
          <a:xfrm>
            <a:off x="6248136" y="4380082"/>
            <a:ext cx="321113" cy="90554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FF736094-B09A-47D8-874C-FEA6CE3A967A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9934" t="34426" r="42244" b="42987"/>
          <a:stretch/>
        </p:blipFill>
        <p:spPr>
          <a:xfrm>
            <a:off x="6721649" y="4746074"/>
            <a:ext cx="171766" cy="197213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D19C4576-D1D6-49AF-A4D1-1A295C5382D7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9934" t="34426" r="42244" b="42987"/>
          <a:stretch/>
        </p:blipFill>
        <p:spPr>
          <a:xfrm>
            <a:off x="6874049" y="4746074"/>
            <a:ext cx="171766" cy="197213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6024352-CE2B-4F0D-9342-96493D743205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9934" t="34426" r="42244" b="42987"/>
          <a:stretch/>
        </p:blipFill>
        <p:spPr>
          <a:xfrm>
            <a:off x="7026449" y="4746074"/>
            <a:ext cx="171766" cy="197213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33AF3474-B5F0-4260-B43A-78D60EE52AF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9934" t="34426" r="42244" b="42987"/>
          <a:stretch/>
        </p:blipFill>
        <p:spPr>
          <a:xfrm>
            <a:off x="7178849" y="4746074"/>
            <a:ext cx="171766" cy="19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	</a:t>
                </a: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78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378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5"/>
                <a:stretch>
                  <a:fillRect l="-1626" t="-9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oup 18"/>
          <p:cNvGrpSpPr/>
          <p:nvPr/>
        </p:nvGrpSpPr>
        <p:grpSpPr>
          <a:xfrm>
            <a:off x="3758280" y="1762336"/>
            <a:ext cx="3691369" cy="544778"/>
            <a:chOff x="4250849" y="1913937"/>
            <a:chExt cx="3691369" cy="544778"/>
          </a:xfrm>
        </p:grpSpPr>
        <p:grpSp>
          <p:nvGrpSpPr>
            <p:cNvPr id="15" name="Group 14"/>
            <p:cNvGrpSpPr/>
            <p:nvPr/>
          </p:nvGrpSpPr>
          <p:grpSpPr>
            <a:xfrm>
              <a:off x="4250849" y="1913937"/>
              <a:ext cx="2959848" cy="201667"/>
              <a:chOff x="4250849" y="2025403"/>
              <a:chExt cx="2959848" cy="201667"/>
            </a:xfrm>
          </p:grpSpPr>
          <p:cxnSp>
            <p:nvCxnSpPr>
              <p:cNvPr id="9" name="Straight Connector 8"/>
              <p:cNvCxnSpPr/>
              <p:nvPr/>
            </p:nvCxnSpPr>
            <p:spPr>
              <a:xfrm flipV="1">
                <a:off x="4250849" y="2115604"/>
                <a:ext cx="2959848" cy="10632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>
                <a:off x="4965366" y="2028947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6166426" y="2053756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6934278" y="2025403"/>
                <a:ext cx="0" cy="173314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/>
            <p:cNvSpPr txBox="1"/>
            <p:nvPr/>
          </p:nvSpPr>
          <p:spPr>
            <a:xfrm>
              <a:off x="6714309" y="2080030"/>
              <a:ext cx="12279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982788" y="2089383"/>
              <a:ext cx="12279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702629" y="2115604"/>
              <a:ext cx="561702" cy="34311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3756356" y="2473096"/>
            <a:ext cx="2930845" cy="1471324"/>
            <a:chOff x="4069404" y="3162409"/>
            <a:chExt cx="2930845" cy="1471324"/>
          </a:xfrm>
        </p:grpSpPr>
        <p:grpSp>
          <p:nvGrpSpPr>
            <p:cNvPr id="82" name="Group 81"/>
            <p:cNvGrpSpPr/>
            <p:nvPr/>
          </p:nvGrpSpPr>
          <p:grpSpPr>
            <a:xfrm>
              <a:off x="4502838" y="4264401"/>
              <a:ext cx="2497411" cy="369332"/>
              <a:chOff x="4502838" y="4264401"/>
              <a:chExt cx="2497411" cy="369332"/>
            </a:xfrm>
          </p:grpSpPr>
          <p:sp>
            <p:nvSpPr>
              <p:cNvPr id="77" name="Rectangle 76"/>
              <p:cNvSpPr/>
              <p:nvPr/>
            </p:nvSpPr>
            <p:spPr>
              <a:xfrm>
                <a:off x="6438547" y="4279452"/>
                <a:ext cx="561702" cy="343111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5222646" y="4264401"/>
                <a:ext cx="122790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10</a:t>
                </a: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502838" y="4264401"/>
                <a:ext cx="122790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8</a:t>
                </a:r>
              </a:p>
            </p:txBody>
          </p:sp>
        </p:grpSp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69404" y="3162409"/>
              <a:ext cx="2884932" cy="1089476"/>
            </a:xfrm>
            <a:prstGeom prst="rect">
              <a:avLst/>
            </a:prstGeom>
          </p:spPr>
        </p:pic>
      </p:grpSp>
      <p:pic>
        <p:nvPicPr>
          <p:cNvPr id="93" name="Picture 9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4276195" y="4112073"/>
            <a:ext cx="844570" cy="883852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912648" y="4380082"/>
            <a:ext cx="321113" cy="90554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69249" y="4746074"/>
            <a:ext cx="171766" cy="197213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4266131" y="4909087"/>
            <a:ext cx="844570" cy="883852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5028370" y="4112073"/>
            <a:ext cx="844570" cy="883852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5035511" y="4909087"/>
            <a:ext cx="844570" cy="883852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6080392" y="4380082"/>
            <a:ext cx="321113" cy="90554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6248136" y="4380082"/>
            <a:ext cx="321113" cy="905540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721649" y="4746074"/>
            <a:ext cx="171766" cy="197213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874049" y="4746074"/>
            <a:ext cx="171766" cy="197213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7026449" y="4746074"/>
            <a:ext cx="171766" cy="197213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7178849" y="4746074"/>
            <a:ext cx="171766" cy="197213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658393" y="91879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732768" y="1358459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77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832217" y="1798034"/>
            <a:ext cx="777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277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527363" y="245253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29760" y="288328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829209" y="3322862"/>
            <a:ext cx="777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385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914586" y="4161140"/>
            <a:ext cx="874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405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988961" y="4600802"/>
            <a:ext cx="1047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828630" y="5027744"/>
            <a:ext cx="777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428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EAD71ED-FECD-4F8D-86BA-45696BAF7949}"/>
              </a:ext>
            </a:extLst>
          </p:cNvPr>
          <p:cNvGrpSpPr/>
          <p:nvPr/>
        </p:nvGrpSpPr>
        <p:grpSpPr>
          <a:xfrm>
            <a:off x="4064032" y="965322"/>
            <a:ext cx="2794487" cy="793632"/>
            <a:chOff x="6577211" y="734787"/>
            <a:chExt cx="2794487" cy="793632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63EBBC5-0DFC-4784-BB70-776427EA3614}"/>
                </a:ext>
              </a:extLst>
            </p:cNvPr>
            <p:cNvSpPr/>
            <p:nvPr/>
          </p:nvSpPr>
          <p:spPr>
            <a:xfrm>
              <a:off x="6577211" y="734787"/>
              <a:ext cx="2794487" cy="7936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89D9016E-AEA9-41DE-A085-2077A3E4A80C}"/>
                </a:ext>
              </a:extLst>
            </p:cNvPr>
            <p:cNvGrpSpPr/>
            <p:nvPr/>
          </p:nvGrpSpPr>
          <p:grpSpPr>
            <a:xfrm>
              <a:off x="6988420" y="843283"/>
              <a:ext cx="1968912" cy="628756"/>
              <a:chOff x="6988420" y="843283"/>
              <a:chExt cx="1968912" cy="628756"/>
            </a:xfrm>
          </p:grpSpPr>
          <p:sp>
            <p:nvSpPr>
              <p:cNvPr id="45" name="Right Bracket 44">
                <a:extLst>
                  <a:ext uri="{FF2B5EF4-FFF2-40B4-BE49-F238E27FC236}">
                    <a16:creationId xmlns:a16="http://schemas.microsoft.com/office/drawing/2014/main" id="{57E1CFA1-672D-4959-AA7D-615FFFF02FFF}"/>
                  </a:ext>
                </a:extLst>
              </p:cNvPr>
              <p:cNvSpPr/>
              <p:nvPr/>
            </p:nvSpPr>
            <p:spPr>
              <a:xfrm rot="16200000">
                <a:off x="7434658" y="746553"/>
                <a:ext cx="279248" cy="1171724"/>
              </a:xfrm>
              <a:prstGeom prst="rightBracket">
                <a:avLst>
                  <a:gd name="adj" fmla="val 209800"/>
                </a:avLst>
              </a:prstGeom>
              <a:ln w="28575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ight Bracket 45">
                <a:extLst>
                  <a:ext uri="{FF2B5EF4-FFF2-40B4-BE49-F238E27FC236}">
                    <a16:creationId xmlns:a16="http://schemas.microsoft.com/office/drawing/2014/main" id="{B04BF481-76E4-4DA1-942B-B4A0DD92CE36}"/>
                  </a:ext>
                </a:extLst>
              </p:cNvPr>
              <p:cNvSpPr/>
              <p:nvPr/>
            </p:nvSpPr>
            <p:spPr>
              <a:xfrm rot="16200000">
                <a:off x="8435554" y="950261"/>
                <a:ext cx="279248" cy="764308"/>
              </a:xfrm>
              <a:prstGeom prst="rightBracket">
                <a:avLst>
                  <a:gd name="adj" fmla="val 209800"/>
                </a:avLst>
              </a:prstGeom>
              <a:ln w="28575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7" name="TextBox 46">
                    <a:extLst>
                      <a:ext uri="{FF2B5EF4-FFF2-40B4-BE49-F238E27FC236}">
                        <a16:creationId xmlns:a16="http://schemas.microsoft.com/office/drawing/2014/main" id="{9C668AE4-FE03-47E1-B304-85B4DA95C6EA}"/>
                      </a:ext>
                    </a:extLst>
                  </p:cNvPr>
                  <p:cNvSpPr txBox="1"/>
                  <p:nvPr/>
                </p:nvSpPr>
                <p:spPr>
                  <a:xfrm>
                    <a:off x="7322411" y="843283"/>
                    <a:ext cx="50374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dirty="0">
                        <a:solidFill>
                          <a:srgbClr val="FF0000"/>
                        </a:solidFill>
                      </a:rPr>
                      <a:t>3</a:t>
                    </a:r>
                  </a:p>
                </p:txBody>
              </p:sp>
            </mc:Choice>
            <mc:Fallback xmlns="">
              <p:sp>
                <p:nvSpPr>
                  <p:cNvPr id="47" name="TextBox 46">
                    <a:extLst>
                      <a:ext uri="{FF2B5EF4-FFF2-40B4-BE49-F238E27FC236}">
                        <a16:creationId xmlns:a16="http://schemas.microsoft.com/office/drawing/2014/main" id="{9C668AE4-FE03-47E1-B304-85B4DA95C6EA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322411" y="843283"/>
                    <a:ext cx="503742" cy="369332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 t="-8197" r="-2410" b="-24590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8" name="TextBox 47">
                    <a:extLst>
                      <a:ext uri="{FF2B5EF4-FFF2-40B4-BE49-F238E27FC236}">
                        <a16:creationId xmlns:a16="http://schemas.microsoft.com/office/drawing/2014/main" id="{DE60A073-DFD3-4FDD-9866-B9BAB08B22F9}"/>
                      </a:ext>
                    </a:extLst>
                  </p:cNvPr>
                  <p:cNvSpPr txBox="1"/>
                  <p:nvPr/>
                </p:nvSpPr>
                <p:spPr>
                  <a:xfrm>
                    <a:off x="8323307" y="858861"/>
                    <a:ext cx="50374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dirty="0">
                        <a:solidFill>
                          <a:srgbClr val="FF0000"/>
                        </a:solidFill>
                      </a:rPr>
                      <a:t>2</a:t>
                    </a:r>
                  </a:p>
                </p:txBody>
              </p:sp>
            </mc:Choice>
            <mc:Fallback xmlns="">
              <p:sp>
                <p:nvSpPr>
                  <p:cNvPr id="48" name="TextBox 47">
                    <a:extLst>
                      <a:ext uri="{FF2B5EF4-FFF2-40B4-BE49-F238E27FC236}">
                        <a16:creationId xmlns:a16="http://schemas.microsoft.com/office/drawing/2014/main" id="{DE60A073-DFD3-4FDD-9866-B9BAB08B22F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323307" y="858861"/>
                    <a:ext cx="503742" cy="369332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 t="-10000" r="-3614" b="-26667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0B312C4-F95A-4F09-848A-8895C379BF9F}"/>
              </a:ext>
            </a:extLst>
          </p:cNvPr>
          <p:cNvGrpSpPr/>
          <p:nvPr/>
        </p:nvGrpSpPr>
        <p:grpSpPr>
          <a:xfrm>
            <a:off x="3923641" y="2622488"/>
            <a:ext cx="2794487" cy="793632"/>
            <a:chOff x="6739300" y="2477574"/>
            <a:chExt cx="2794487" cy="793632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B9C9304F-2DE0-49E3-85DF-F3C07E88AE15}"/>
                </a:ext>
              </a:extLst>
            </p:cNvPr>
            <p:cNvSpPr/>
            <p:nvPr/>
          </p:nvSpPr>
          <p:spPr>
            <a:xfrm>
              <a:off x="6739300" y="2477574"/>
              <a:ext cx="2794487" cy="7936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ight Bracket 50">
              <a:extLst>
                <a:ext uri="{FF2B5EF4-FFF2-40B4-BE49-F238E27FC236}">
                  <a16:creationId xmlns:a16="http://schemas.microsoft.com/office/drawing/2014/main" id="{3F62A89C-77C9-4119-8B80-995A69C98788}"/>
                </a:ext>
              </a:extLst>
            </p:cNvPr>
            <p:cNvSpPr/>
            <p:nvPr/>
          </p:nvSpPr>
          <p:spPr>
            <a:xfrm rot="16200000">
              <a:off x="7337931" y="2655197"/>
              <a:ext cx="279248" cy="837733"/>
            </a:xfrm>
            <a:prstGeom prst="rightBracket">
              <a:avLst>
                <a:gd name="adj" fmla="val 209800"/>
              </a:avLst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ight Bracket 51">
              <a:extLst>
                <a:ext uri="{FF2B5EF4-FFF2-40B4-BE49-F238E27FC236}">
                  <a16:creationId xmlns:a16="http://schemas.microsoft.com/office/drawing/2014/main" id="{7A31EDA7-774D-42FD-8550-CEBCC1E894BC}"/>
                </a:ext>
              </a:extLst>
            </p:cNvPr>
            <p:cNvSpPr/>
            <p:nvPr/>
          </p:nvSpPr>
          <p:spPr>
            <a:xfrm rot="16200000">
              <a:off x="8448213" y="2421431"/>
              <a:ext cx="279248" cy="1305266"/>
            </a:xfrm>
            <a:prstGeom prst="rightBracket">
              <a:avLst>
                <a:gd name="adj" fmla="val 233711"/>
              </a:avLst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5463B8CB-48A2-4413-A38A-A51187ED008E}"/>
                    </a:ext>
                  </a:extLst>
                </p:cNvPr>
                <p:cNvSpPr txBox="1"/>
                <p:nvPr/>
              </p:nvSpPr>
              <p:spPr>
                <a:xfrm>
                  <a:off x="7392679" y="2584932"/>
                  <a:ext cx="50374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>
                      <a:solidFill>
                        <a:schemeClr val="accent6"/>
                      </a:solidFill>
                    </a:rPr>
                    <a:t>2</a:t>
                  </a:r>
                </a:p>
              </p:txBody>
            </p:sp>
          </mc:Choice>
          <mc:Fallback xmlns=""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5463B8CB-48A2-4413-A38A-A51187ED008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92679" y="2584932"/>
                  <a:ext cx="503742" cy="369332"/>
                </a:xfrm>
                <a:prstGeom prst="rect">
                  <a:avLst/>
                </a:prstGeom>
                <a:blipFill>
                  <a:blip r:embed="rId13"/>
                  <a:stretch>
                    <a:fillRect t="-10000" r="-3659" b="-26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TextBox 53">
                  <a:extLst>
                    <a:ext uri="{FF2B5EF4-FFF2-40B4-BE49-F238E27FC236}">
                      <a16:creationId xmlns:a16="http://schemas.microsoft.com/office/drawing/2014/main" id="{16349454-72F4-4FE0-9546-744E6E1C461D}"/>
                    </a:ext>
                  </a:extLst>
                </p:cNvPr>
                <p:cNvSpPr txBox="1"/>
                <p:nvPr/>
              </p:nvSpPr>
              <p:spPr>
                <a:xfrm>
                  <a:off x="8393575" y="2600510"/>
                  <a:ext cx="50374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>
                      <a:solidFill>
                        <a:schemeClr val="accent6"/>
                      </a:solidFill>
                    </a:rPr>
                    <a:t>5</a:t>
                  </a:r>
                </a:p>
              </p:txBody>
            </p:sp>
          </mc:Choice>
          <mc:Fallback xmlns="">
            <p:sp>
              <p:nvSpPr>
                <p:cNvPr id="54" name="TextBox 53">
                  <a:extLst>
                    <a:ext uri="{FF2B5EF4-FFF2-40B4-BE49-F238E27FC236}">
                      <a16:creationId xmlns:a16="http://schemas.microsoft.com/office/drawing/2014/main" id="{16349454-72F4-4FE0-9546-744E6E1C461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93575" y="2600510"/>
                  <a:ext cx="503742" cy="369332"/>
                </a:xfrm>
                <a:prstGeom prst="rect">
                  <a:avLst/>
                </a:prstGeom>
                <a:blipFill>
                  <a:blip r:embed="rId14"/>
                  <a:stretch>
                    <a:fillRect t="-8197" r="-3614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custDataLst>
      <p:tags r:id="rId1"/>
    </p:custDataLst>
    <p:extLst>
      <p:ext uri="{BB962C8B-B14F-4D97-AF65-F5344CB8AC3E}">
        <p14:creationId xmlns:p14="http://schemas.microsoft.com/office/powerpoint/2010/main" val="315795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118" y="3820853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847" y="3220972"/>
            <a:ext cx="1389408" cy="1760737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209512" y="3069150"/>
            <a:ext cx="3505988" cy="846829"/>
          </a:xfrm>
          <a:prstGeom prst="wedgeRoundRectCallout">
            <a:avLst>
              <a:gd name="adj1" fmla="val -58981"/>
              <a:gd name="adj2" fmla="val 43867"/>
              <a:gd name="adj3" fmla="val 16667"/>
            </a:avLst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209512" y="3069150"/>
            <a:ext cx="35059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will get some base 10 ready for us</a:t>
            </a:r>
          </a:p>
          <a:p>
            <a:endParaRPr lang="en-GB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3142149" y="4062825"/>
            <a:ext cx="2370378" cy="846829"/>
          </a:xfrm>
          <a:prstGeom prst="wedgeRoundRectCallout">
            <a:avLst>
              <a:gd name="adj1" fmla="val -63390"/>
              <a:gd name="adj2" fmla="val 14558"/>
              <a:gd name="adj3" fmla="val 16667"/>
            </a:avLst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172295" y="4075649"/>
            <a:ext cx="23402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 can’t wait to get</a:t>
            </a:r>
          </a:p>
          <a:p>
            <a:pPr algn="ctr"/>
            <a:r>
              <a:rPr lang="en-GB" sz="2400" dirty="0"/>
              <a:t> started.</a:t>
            </a:r>
          </a:p>
          <a:p>
            <a:endParaRPr lang="en-GB" dirty="0"/>
          </a:p>
        </p:txBody>
      </p:sp>
      <p:sp>
        <p:nvSpPr>
          <p:cNvPr id="2" name="Arc 1"/>
          <p:cNvSpPr/>
          <p:nvPr/>
        </p:nvSpPr>
        <p:spPr>
          <a:xfrm rot="10147178">
            <a:off x="135507" y="-1982452"/>
            <a:ext cx="10581098" cy="2991184"/>
          </a:xfrm>
          <a:prstGeom prst="arc">
            <a:avLst>
              <a:gd name="adj1" fmla="val 12488393"/>
              <a:gd name="adj2" fmla="val 2126234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9" name="Group 58"/>
          <p:cNvGrpSpPr/>
          <p:nvPr/>
        </p:nvGrpSpPr>
        <p:grpSpPr>
          <a:xfrm>
            <a:off x="641824" y="349318"/>
            <a:ext cx="7591812" cy="1541751"/>
            <a:chOff x="641824" y="349318"/>
            <a:chExt cx="7591812" cy="1541751"/>
          </a:xfrm>
        </p:grpSpPr>
        <p:sp>
          <p:nvSpPr>
            <p:cNvPr id="11" name="Isosceles Triangle 10"/>
            <p:cNvSpPr/>
            <p:nvPr/>
          </p:nvSpPr>
          <p:spPr>
            <a:xfrm rot="12034206">
              <a:off x="641824" y="1063751"/>
              <a:ext cx="540000" cy="6120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 rot="11547656">
              <a:off x="1131604" y="1181135"/>
              <a:ext cx="540000" cy="612000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/>
            <p:cNvSpPr/>
            <p:nvPr/>
          </p:nvSpPr>
          <p:spPr>
            <a:xfrm rot="11002117">
              <a:off x="1637536" y="1250208"/>
              <a:ext cx="540000" cy="612000"/>
            </a:xfrm>
            <a:prstGeom prst="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4" name="Isosceles Triangle 13"/>
            <p:cNvSpPr/>
            <p:nvPr/>
          </p:nvSpPr>
          <p:spPr>
            <a:xfrm rot="11117166">
              <a:off x="2130584" y="1274982"/>
              <a:ext cx="540000" cy="6120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 rot="10800000">
              <a:off x="2647022" y="1279069"/>
              <a:ext cx="540000" cy="612000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6" name="Isosceles Triangle 15"/>
            <p:cNvSpPr/>
            <p:nvPr/>
          </p:nvSpPr>
          <p:spPr>
            <a:xfrm rot="10378472">
              <a:off x="3831741" y="1201459"/>
              <a:ext cx="540000" cy="612000"/>
            </a:xfrm>
            <a:prstGeom prst="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 rot="10435440">
              <a:off x="4309385" y="1140062"/>
              <a:ext cx="540000" cy="6120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 rot="10130488">
              <a:off x="4835592" y="1063751"/>
              <a:ext cx="540000" cy="612000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19" name="Isosceles Triangle 18"/>
            <p:cNvSpPr/>
            <p:nvPr/>
          </p:nvSpPr>
          <p:spPr>
            <a:xfrm rot="10228084">
              <a:off x="5346435" y="973068"/>
              <a:ext cx="540000" cy="612000"/>
            </a:xfrm>
            <a:prstGeom prst="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 rot="10301714">
              <a:off x="5819152" y="893929"/>
              <a:ext cx="540000" cy="6120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 rot="10056080">
              <a:off x="6335673" y="791153"/>
              <a:ext cx="540000" cy="612000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 rot="9901344">
              <a:off x="6794602" y="670151"/>
              <a:ext cx="540000" cy="612000"/>
            </a:xfrm>
            <a:prstGeom prst="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 rot="9840269">
              <a:off x="7255988" y="553182"/>
              <a:ext cx="540000" cy="6120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 rot="9569760">
              <a:off x="7693636" y="409964"/>
              <a:ext cx="540000" cy="612000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solidFill>
                  <a:schemeClr val="tx1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 rot="1049100">
              <a:off x="779052" y="973261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m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 rot="1049100">
              <a:off x="1283495" y="1125660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a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 rot="21303104">
              <a:off x="1753202" y="1177945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t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 rot="21324292">
              <a:off x="2212874" y="1229010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h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 rot="21324292">
              <a:off x="2757421" y="1225526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s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 rot="21324292">
              <a:off x="3919516" y="1147045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c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403549" y="1111076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h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 rot="20456677">
              <a:off x="4925158" y="1033355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a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 rot="20456677">
              <a:off x="5964679" y="820286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l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 rot="20456677">
              <a:off x="5426009" y="922342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l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 rot="20456677">
              <a:off x="7300822" y="440691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g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 rot="20456677">
              <a:off x="6850595" y="580246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n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 rot="20456677">
              <a:off x="7787977" y="349318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e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 rot="20456677">
              <a:off x="6409607" y="703705"/>
              <a:ext cx="4160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/>
                <a:t>e</a:t>
              </a:r>
            </a:p>
          </p:txBody>
        </p:sp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291" y="4950100"/>
            <a:ext cx="1520197" cy="1064138"/>
          </a:xfrm>
          <a:prstGeom prst="rect">
            <a:avLst/>
          </a:prstGeom>
        </p:spPr>
      </p:pic>
      <p:sp>
        <p:nvSpPr>
          <p:cNvPr id="54" name="Rounded Rectangular Callout 53"/>
          <p:cNvSpPr/>
          <p:nvPr/>
        </p:nvSpPr>
        <p:spPr>
          <a:xfrm>
            <a:off x="5896293" y="4440940"/>
            <a:ext cx="1496547" cy="480179"/>
          </a:xfrm>
          <a:prstGeom prst="wedgeRoundRectCallout">
            <a:avLst>
              <a:gd name="adj1" fmla="val -511"/>
              <a:gd name="adj2" fmla="val 111816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/>
          <p:cNvSpPr txBox="1"/>
          <p:nvPr/>
        </p:nvSpPr>
        <p:spPr>
          <a:xfrm>
            <a:off x="5896293" y="4447467"/>
            <a:ext cx="14965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Me too!</a:t>
            </a:r>
          </a:p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54" grpId="0" animBg="1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95350" y="1221921"/>
            <a:ext cx="6934664" cy="1143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6591300" y="822781"/>
            <a:ext cx="0" cy="102688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867978" y="746581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348 cm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359359"/>
            <a:ext cx="1427798" cy="1722321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stCxn id="10" idx="1"/>
          </p:cNvCxnSpPr>
          <p:nvPr/>
        </p:nvCxnSpPr>
        <p:spPr>
          <a:xfrm flipH="1">
            <a:off x="895350" y="1008191"/>
            <a:ext cx="2972628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5146766" y="1008191"/>
            <a:ext cx="2658790" cy="1207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752472" y="1357881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79866" y="1352871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062025" y="2819441"/>
                <a:ext cx="484123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348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/>
                  <a:t> 20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328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025" y="2819441"/>
                <a:ext cx="4841234" cy="646331"/>
              </a:xfrm>
              <a:prstGeom prst="rect">
                <a:avLst/>
              </a:prstGeom>
              <a:blipFill>
                <a:blip r:embed="rId7"/>
                <a:stretch>
                  <a:fillRect l="-3778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2988097" y="1350418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328 cm</a:t>
            </a:r>
          </a:p>
        </p:txBody>
      </p:sp>
      <p:sp>
        <p:nvSpPr>
          <p:cNvPr id="22" name="Rounded Rectangular Callout 21"/>
          <p:cNvSpPr/>
          <p:nvPr/>
        </p:nvSpPr>
        <p:spPr>
          <a:xfrm>
            <a:off x="2324986" y="4231208"/>
            <a:ext cx="3505988" cy="1295533"/>
          </a:xfrm>
          <a:prstGeom prst="wedgeRoundRectCallout">
            <a:avLst>
              <a:gd name="adj1" fmla="val -63200"/>
              <a:gd name="adj2" fmla="val 23108"/>
              <a:gd name="adj3" fmla="val 16667"/>
            </a:avLst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324986" y="4296908"/>
            <a:ext cx="35059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started by drawing the string and labelling what I knew</a:t>
            </a: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8" grpId="0"/>
      <p:bldP spid="19" grpId="0"/>
      <p:bldP spid="19" grpId="1"/>
      <p:bldP spid="20" grpId="0"/>
      <p:bldP spid="21" grpId="0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95350" y="1221921"/>
            <a:ext cx="5695950" cy="1359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5257166" y="844441"/>
            <a:ext cx="0" cy="102688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96818" y="703711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328 cm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359359"/>
            <a:ext cx="1427798" cy="1722321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H="1">
            <a:off x="895350" y="1008191"/>
            <a:ext cx="2384516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793629" y="1008191"/>
            <a:ext cx="1797671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276485" y="1413494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278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36498" y="1413494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180592" y="5130274"/>
                <a:ext cx="4127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328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/>
                  <a:t>           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278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0592" y="5130274"/>
                <a:ext cx="4127906" cy="646331"/>
              </a:xfrm>
              <a:prstGeom prst="rect">
                <a:avLst/>
              </a:prstGeom>
              <a:blipFill>
                <a:blip r:embed="rId7"/>
                <a:stretch>
                  <a:fillRect l="-4579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ounded Rectangular Callout 16"/>
          <p:cNvSpPr/>
          <p:nvPr/>
        </p:nvSpPr>
        <p:spPr>
          <a:xfrm>
            <a:off x="2324986" y="3605427"/>
            <a:ext cx="3505988" cy="1295533"/>
          </a:xfrm>
          <a:prstGeom prst="wedgeRoundRectCallout">
            <a:avLst>
              <a:gd name="adj1" fmla="val -58597"/>
              <a:gd name="adj2" fmla="val 44905"/>
              <a:gd name="adj3" fmla="val 16667"/>
            </a:avLst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2324986" y="3638277"/>
            <a:ext cx="35059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This part was a bit trickier so we used base 10 to help us.</a:t>
            </a:r>
          </a:p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590395" y="5130274"/>
            <a:ext cx="914400" cy="67349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1023770" y="2231852"/>
            <a:ext cx="1214413" cy="127089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5553093" y="2188689"/>
            <a:ext cx="461730" cy="13020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029676" y="2734847"/>
            <a:ext cx="246984" cy="28357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2064140" y="2237214"/>
            <a:ext cx="1214413" cy="127089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3117957" y="2225734"/>
            <a:ext cx="1214413" cy="127089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182076" y="2734847"/>
            <a:ext cx="246984" cy="28357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334476" y="2734847"/>
            <a:ext cx="246984" cy="28357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486876" y="2734847"/>
            <a:ext cx="246984" cy="28357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639276" y="2734847"/>
            <a:ext cx="246984" cy="28357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791676" y="2734847"/>
            <a:ext cx="246984" cy="28357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6944076" y="2734847"/>
            <a:ext cx="246984" cy="28357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9934" t="34426" r="42244" b="42987"/>
          <a:stretch/>
        </p:blipFill>
        <p:spPr>
          <a:xfrm>
            <a:off x="7096476" y="2734847"/>
            <a:ext cx="246984" cy="28357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5342398" y="2188688"/>
            <a:ext cx="461730" cy="1302081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5654180" y="2767521"/>
            <a:ext cx="255295" cy="21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410592" y="2757360"/>
            <a:ext cx="255295" cy="21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324866" y="2205109"/>
            <a:ext cx="461730" cy="130208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114171" y="2205108"/>
            <a:ext cx="461730" cy="130208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734573" y="2205109"/>
            <a:ext cx="461730" cy="130208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523878" y="2205108"/>
            <a:ext cx="461730" cy="1302081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198671" y="2205109"/>
            <a:ext cx="461730" cy="130208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920741" y="2205108"/>
            <a:ext cx="461730" cy="130208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618688" y="2205109"/>
            <a:ext cx="461730" cy="130208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407993" y="2205108"/>
            <a:ext cx="461730" cy="130208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5031496" y="2205109"/>
            <a:ext cx="461730" cy="130208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820801" y="2205108"/>
            <a:ext cx="461730" cy="1302081"/>
          </a:xfrm>
          <a:prstGeom prst="rect">
            <a:avLst/>
          </a:prstGeom>
        </p:spPr>
      </p:pic>
      <p:cxnSp>
        <p:nvCxnSpPr>
          <p:cNvPr id="49" name="Straight Connector 48"/>
          <p:cNvCxnSpPr/>
          <p:nvPr/>
        </p:nvCxnSpPr>
        <p:spPr>
          <a:xfrm>
            <a:off x="5133490" y="2734847"/>
            <a:ext cx="255295" cy="21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4904081" y="2748429"/>
            <a:ext cx="255295" cy="21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4702033" y="2766212"/>
            <a:ext cx="255295" cy="21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5650850" y="1389343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50 cm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725521" y="5141223"/>
            <a:ext cx="1866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6155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19" grpId="1"/>
      <p:bldP spid="16" grpId="0"/>
      <p:bldP spid="17" grpId="0" animBg="1"/>
      <p:bldP spid="17" grpId="1" animBg="1"/>
      <p:bldP spid="22" grpId="0"/>
      <p:bldP spid="22" grpId="1"/>
      <p:bldP spid="6" grpId="0" animBg="1"/>
      <p:bldP spid="52" grpId="0"/>
      <p:bldP spid="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ular Callout 16"/>
          <p:cNvSpPr/>
          <p:nvPr/>
        </p:nvSpPr>
        <p:spPr>
          <a:xfrm>
            <a:off x="2266001" y="5011458"/>
            <a:ext cx="2950603" cy="998145"/>
          </a:xfrm>
          <a:prstGeom prst="wedgeRoundRectCallout">
            <a:avLst>
              <a:gd name="adj1" fmla="val -67689"/>
              <a:gd name="adj2" fmla="val 8261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62731" b="30538"/>
          <a:stretch/>
        </p:blipFill>
        <p:spPr>
          <a:xfrm>
            <a:off x="6131004" y="1247919"/>
            <a:ext cx="1934380" cy="108379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5537">
            <a:off x="6735565" y="5040502"/>
            <a:ext cx="1520197" cy="1064138"/>
          </a:xfrm>
          <a:prstGeom prst="rect">
            <a:avLst/>
          </a:prstGeom>
        </p:spPr>
      </p:pic>
      <p:sp>
        <p:nvSpPr>
          <p:cNvPr id="55" name="Rounded Rectangular Callout 54"/>
          <p:cNvSpPr/>
          <p:nvPr/>
        </p:nvSpPr>
        <p:spPr>
          <a:xfrm>
            <a:off x="4349931" y="4010298"/>
            <a:ext cx="3042909" cy="910822"/>
          </a:xfrm>
          <a:prstGeom prst="wedgeRoundRectCallout">
            <a:avLst>
              <a:gd name="adj1" fmla="val 30827"/>
              <a:gd name="adj2" fmla="val 97474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/>
          <p:cNvSpPr txBox="1"/>
          <p:nvPr/>
        </p:nvSpPr>
        <p:spPr>
          <a:xfrm>
            <a:off x="4351617" y="4055352"/>
            <a:ext cx="30412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think the kettle and the toaster cost £65</a:t>
            </a:r>
          </a:p>
          <a:p>
            <a:endParaRPr lang="en-GB" dirty="0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048" y="4576563"/>
            <a:ext cx="1389408" cy="1760737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2290525" y="5075935"/>
            <a:ext cx="29260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think the kettle and the toaster cost £118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25372" y="2028953"/>
            <a:ext cx="122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Toaster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56791" y="2561835"/>
            <a:ext cx="122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Kettle</a:t>
            </a:r>
          </a:p>
        </p:txBody>
      </p:sp>
      <p:sp>
        <p:nvSpPr>
          <p:cNvPr id="4" name="Rectangle 3"/>
          <p:cNvSpPr/>
          <p:nvPr/>
        </p:nvSpPr>
        <p:spPr>
          <a:xfrm>
            <a:off x="1865576" y="2084674"/>
            <a:ext cx="2815450" cy="427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3023275" y="2067537"/>
            <a:ext cx="122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53</a:t>
            </a:r>
          </a:p>
        </p:txBody>
      </p:sp>
      <p:sp>
        <p:nvSpPr>
          <p:cNvPr id="62" name="Rectangle 61"/>
          <p:cNvSpPr/>
          <p:nvPr/>
        </p:nvSpPr>
        <p:spPr>
          <a:xfrm>
            <a:off x="1865576" y="2602853"/>
            <a:ext cx="3764514" cy="427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4928355" y="2077369"/>
            <a:ext cx="1227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12</a:t>
            </a:r>
          </a:p>
        </p:txBody>
      </p:sp>
      <p:cxnSp>
        <p:nvCxnSpPr>
          <p:cNvPr id="15" name="Straight Arrow Connector 14"/>
          <p:cNvCxnSpPr>
            <a:cxnSpLocks/>
          </p:cNvCxnSpPr>
          <p:nvPr/>
        </p:nvCxnSpPr>
        <p:spPr>
          <a:xfrm>
            <a:off x="5309582" y="2267283"/>
            <a:ext cx="32050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 flipH="1">
            <a:off x="4681026" y="2267283"/>
            <a:ext cx="2880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681026" y="1916016"/>
            <a:ext cx="0" cy="128016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Right Brace 66"/>
          <p:cNvSpPr/>
          <p:nvPr/>
        </p:nvSpPr>
        <p:spPr>
          <a:xfrm>
            <a:off x="5959723" y="1978737"/>
            <a:ext cx="239142" cy="1230327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extBox 67"/>
          <p:cNvSpPr txBox="1"/>
          <p:nvPr/>
        </p:nvSpPr>
        <p:spPr>
          <a:xfrm>
            <a:off x="6314076" y="2372020"/>
            <a:ext cx="735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1608689" y="3397894"/>
                <a:ext cx="23064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65 </a:t>
                </a: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8689" y="3397894"/>
                <a:ext cx="2306478" cy="523220"/>
              </a:xfrm>
              <a:prstGeom prst="rect">
                <a:avLst/>
              </a:prstGeom>
              <a:blipFill>
                <a:blip r:embed="rId8"/>
                <a:stretch>
                  <a:fillRect l="-5556" t="-10465" r="-79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/>
          <p:cNvSpPr txBox="1"/>
          <p:nvPr/>
        </p:nvSpPr>
        <p:spPr>
          <a:xfrm>
            <a:off x="3386088" y="2586372"/>
            <a:ext cx="122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65</a:t>
            </a:r>
          </a:p>
        </p:txBody>
      </p:sp>
      <p:graphicFrame>
        <p:nvGraphicFramePr>
          <p:cNvPr id="80" name="Table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002270"/>
              </p:ext>
            </p:extLst>
          </p:nvPr>
        </p:nvGraphicFramePr>
        <p:xfrm>
          <a:off x="4554984" y="3496309"/>
          <a:ext cx="1159974" cy="1851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658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86658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86658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27264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02346"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0234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2507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81" name="Rectangle 80"/>
          <p:cNvSpPr/>
          <p:nvPr/>
        </p:nvSpPr>
        <p:spPr>
          <a:xfrm>
            <a:off x="5125867" y="4790267"/>
            <a:ext cx="800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82" name="Rectangle 81"/>
          <p:cNvSpPr/>
          <p:nvPr/>
        </p:nvSpPr>
        <p:spPr>
          <a:xfrm>
            <a:off x="4743978" y="4790266"/>
            <a:ext cx="800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/>
              <p:cNvSpPr txBox="1"/>
              <p:nvPr/>
            </p:nvSpPr>
            <p:spPr>
              <a:xfrm>
                <a:off x="4122735" y="4222546"/>
                <a:ext cx="4801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5" name="Text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2735" y="4222546"/>
                <a:ext cx="48015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" name="Rectangle 85"/>
          <p:cNvSpPr/>
          <p:nvPr/>
        </p:nvSpPr>
        <p:spPr>
          <a:xfrm>
            <a:off x="4351617" y="4787569"/>
            <a:ext cx="800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87" name="Rectangle 86"/>
          <p:cNvSpPr/>
          <p:nvPr/>
        </p:nvSpPr>
        <p:spPr>
          <a:xfrm>
            <a:off x="4379026" y="5308988"/>
            <a:ext cx="8007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745249" y="385392"/>
            <a:ext cx="71090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kettle costs £12 more than the toaster.</a:t>
            </a:r>
          </a:p>
          <a:p>
            <a:r>
              <a:rPr lang="en-GB" sz="2800" dirty="0"/>
              <a:t>How much do the kettle and toaster cost altogether?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6282744" y="2316337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£118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435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55" grpId="0" animBg="1"/>
      <p:bldP spid="55" grpId="1" animBg="1"/>
      <p:bldP spid="56" grpId="0"/>
      <p:bldP spid="56" grpId="1"/>
      <p:bldP spid="59" grpId="0"/>
      <p:bldP spid="59" grpId="1"/>
      <p:bldP spid="3" grpId="0"/>
      <p:bldP spid="60" grpId="0"/>
      <p:bldP spid="4" grpId="0" animBg="1"/>
      <p:bldP spid="61" grpId="0"/>
      <p:bldP spid="62" grpId="0" animBg="1"/>
      <p:bldP spid="63" grpId="0"/>
      <p:bldP spid="67" grpId="0" animBg="1"/>
      <p:bldP spid="68" grpId="0"/>
      <p:bldP spid="68" grpId="1"/>
      <p:bldP spid="69" grpId="0"/>
      <p:bldP spid="70" grpId="0"/>
      <p:bldP spid="81" grpId="0"/>
      <p:bldP spid="82" grpId="0"/>
      <p:bldP spid="85" grpId="0"/>
      <p:bldP spid="86" grpId="0"/>
      <p:bldP spid="87" grpId="0"/>
      <p:bldP spid="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061" y="694168"/>
            <a:ext cx="3406578" cy="1142579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745249" y="442329"/>
            <a:ext cx="71090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Ava started with 100 cubes.</a:t>
            </a:r>
          </a:p>
          <a:p>
            <a:r>
              <a:rPr lang="en-GB" sz="2800" dirty="0"/>
              <a:t>She built 2 towers.</a:t>
            </a:r>
          </a:p>
          <a:p>
            <a:r>
              <a:rPr lang="en-GB" sz="2800" dirty="0"/>
              <a:t>She had 55 cubes left.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93926" y="4576563"/>
            <a:ext cx="1357881" cy="1637981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5218612" y="4478021"/>
            <a:ext cx="1835048" cy="998145"/>
          </a:xfrm>
          <a:prstGeom prst="wedgeRoundRectCallout">
            <a:avLst>
              <a:gd name="adj1" fmla="val 47343"/>
              <a:gd name="adj2" fmla="val 73696"/>
              <a:gd name="adj3" fmla="val 16667"/>
            </a:avLst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218612" y="4561594"/>
            <a:ext cx="1893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 used a part-whole model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538" y="1940000"/>
            <a:ext cx="3935599" cy="292253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7358" y="2266244"/>
            <a:ext cx="1306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436915" y="3828122"/>
            <a:ext cx="1306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55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859533" y="1795611"/>
            <a:ext cx="461730" cy="130208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648838" y="1795610"/>
            <a:ext cx="461730" cy="130208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058545" y="1795610"/>
            <a:ext cx="461730" cy="130208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464268" y="1800401"/>
            <a:ext cx="1269674" cy="1302084"/>
            <a:chOff x="4241126" y="1795608"/>
            <a:chExt cx="1269674" cy="1302084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4241126" y="1795611"/>
              <a:ext cx="461730" cy="1302081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4667477" y="1795609"/>
              <a:ext cx="461730" cy="1302081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4456782" y="1795608"/>
              <a:ext cx="461730" cy="1302081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5049070" y="1795609"/>
              <a:ext cx="461730" cy="1302081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4866489" y="1795608"/>
              <a:ext cx="461730" cy="1302081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455499" y="1800437"/>
            <a:ext cx="461730" cy="130208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276504" y="1793218"/>
            <a:ext cx="461730" cy="130208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5852908" y="2016063"/>
            <a:ext cx="246984" cy="1002357"/>
            <a:chOff x="5852908" y="2016063"/>
            <a:chExt cx="246984" cy="1002357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734847"/>
              <a:ext cx="246984" cy="283573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016063"/>
              <a:ext cx="246984" cy="283573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195759"/>
              <a:ext cx="246984" cy="283573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375455"/>
              <a:ext cx="246984" cy="283573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555151"/>
              <a:ext cx="246984" cy="283573"/>
            </a:xfrm>
            <a:prstGeom prst="rect">
              <a:avLst/>
            </a:prstGeom>
          </p:spPr>
        </p:pic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56965" y="2745460"/>
            <a:ext cx="246984" cy="28357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56965" y="2026676"/>
            <a:ext cx="246984" cy="28357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56965" y="2206372"/>
            <a:ext cx="246984" cy="28357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56965" y="2386068"/>
            <a:ext cx="246984" cy="28357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56965" y="2565764"/>
            <a:ext cx="246984" cy="283573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2804283" y="3954801"/>
            <a:ext cx="1306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18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5641130" y="2012907"/>
            <a:ext cx="246984" cy="1002357"/>
            <a:chOff x="5852908" y="2016063"/>
            <a:chExt cx="246984" cy="1002357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734847"/>
              <a:ext cx="246984" cy="283573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016063"/>
              <a:ext cx="246984" cy="283573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195759"/>
              <a:ext cx="246984" cy="283573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375455"/>
              <a:ext cx="246984" cy="283573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852908" y="2555151"/>
              <a:ext cx="246984" cy="283573"/>
            </a:xfrm>
            <a:prstGeom prst="rect">
              <a:avLst/>
            </a:prstGeom>
          </p:spPr>
        </p:pic>
      </p:grpSp>
      <p:grpSp>
        <p:nvGrpSpPr>
          <p:cNvPr id="55" name="Group 54"/>
          <p:cNvGrpSpPr/>
          <p:nvPr/>
        </p:nvGrpSpPr>
        <p:grpSpPr>
          <a:xfrm>
            <a:off x="5844283" y="2007274"/>
            <a:ext cx="246984" cy="1002357"/>
            <a:chOff x="6056965" y="2026676"/>
            <a:chExt cx="246984" cy="1002357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56965" y="2745460"/>
              <a:ext cx="246984" cy="283573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56965" y="2026676"/>
              <a:ext cx="246984" cy="283573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56965" y="2206372"/>
              <a:ext cx="246984" cy="283573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56965" y="2386068"/>
              <a:ext cx="246984" cy="283573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56965" y="2565764"/>
              <a:ext cx="246984" cy="283573"/>
            </a:xfrm>
            <a:prstGeom prst="rect">
              <a:avLst/>
            </a:prstGeom>
          </p:spPr>
        </p:pic>
      </p:grpSp>
      <p:sp>
        <p:nvSpPr>
          <p:cNvPr id="63" name="TextBox 62"/>
          <p:cNvSpPr txBox="1"/>
          <p:nvPr/>
        </p:nvSpPr>
        <p:spPr>
          <a:xfrm>
            <a:off x="4157215" y="3792492"/>
            <a:ext cx="1306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0660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L -0.41042 0.4083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21" y="20417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42916 0.41805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58" y="2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L -0.17448 0.4298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33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29722 0.3796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61" y="18981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29722 0.4020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61" y="20093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07407E-6 L -0.29722 0.39166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61" y="19583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27413 0.41805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15" y="20903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601 0.42963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9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L -0.18281 0.00232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49" y="116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11111E-6 L -0.18299 0.01412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49" y="694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-0.1835 -0.00903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-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2" grpId="0"/>
      <p:bldP spid="18" grpId="0"/>
      <p:bldP spid="48" grpId="0"/>
      <p:bldP spid="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061" y="694168"/>
            <a:ext cx="3406578" cy="1142579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2014753" y="4161064"/>
            <a:ext cx="1599914" cy="998145"/>
          </a:xfrm>
          <a:prstGeom prst="wedgeRoundRectCallout">
            <a:avLst>
              <a:gd name="adj1" fmla="val -71201"/>
              <a:gd name="adj2" fmla="val 25274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9045" y="4394519"/>
            <a:ext cx="1389408" cy="1760737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2014753" y="4221000"/>
            <a:ext cx="1599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used a bar model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745249" y="442329"/>
            <a:ext cx="71090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Ava started with 100 cubes.</a:t>
            </a:r>
          </a:p>
          <a:p>
            <a:r>
              <a:rPr lang="en-GB" sz="2800" dirty="0"/>
              <a:t>She built 2 towers.</a:t>
            </a:r>
          </a:p>
          <a:p>
            <a:r>
              <a:rPr lang="en-GB" sz="2800" dirty="0"/>
              <a:t>She had 55 cubes left.</a:t>
            </a:r>
          </a:p>
        </p:txBody>
      </p:sp>
      <p:sp>
        <p:nvSpPr>
          <p:cNvPr id="7" name="Rectangle 6"/>
          <p:cNvSpPr/>
          <p:nvPr/>
        </p:nvSpPr>
        <p:spPr>
          <a:xfrm>
            <a:off x="871410" y="2860228"/>
            <a:ext cx="4874298" cy="5486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ight Brace 7"/>
          <p:cNvSpPr/>
          <p:nvPr/>
        </p:nvSpPr>
        <p:spPr>
          <a:xfrm rot="16200000">
            <a:off x="3109860" y="74237"/>
            <a:ext cx="397401" cy="4874299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3264900" y="2860228"/>
            <a:ext cx="0" cy="54864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072463" y="2891939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55</a:t>
            </a:r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1932680" y="2848451"/>
            <a:ext cx="0" cy="54864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1118950" y="2903715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396308" y="2903715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952535" y="1842517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195869" y="5397432"/>
                <a:ext cx="336100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73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27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5869" y="5397432"/>
                <a:ext cx="3361007" cy="584775"/>
              </a:xfrm>
              <a:prstGeom prst="rect">
                <a:avLst/>
              </a:prstGeom>
              <a:blipFill>
                <a:blip r:embed="rId7"/>
                <a:stretch>
                  <a:fillRect l="-4529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2308656" y="2901439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27</a:t>
            </a:r>
          </a:p>
        </p:txBody>
      </p:sp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372359"/>
              </p:ext>
            </p:extLst>
          </p:nvPr>
        </p:nvGraphicFramePr>
        <p:xfrm>
          <a:off x="6406168" y="1861971"/>
          <a:ext cx="107423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50" name="Rectangle 49"/>
          <p:cNvSpPr/>
          <p:nvPr/>
        </p:nvSpPr>
        <p:spPr>
          <a:xfrm>
            <a:off x="6726420" y="393003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907916" y="3228661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7916" y="3228661"/>
                <a:ext cx="63350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Rectangle 57"/>
          <p:cNvSpPr/>
          <p:nvPr/>
        </p:nvSpPr>
        <p:spPr>
          <a:xfrm>
            <a:off x="6160207" y="392621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66" name="Rectangle 65"/>
          <p:cNvSpPr/>
          <p:nvPr/>
        </p:nvSpPr>
        <p:spPr>
          <a:xfrm>
            <a:off x="6171325" y="4629512"/>
            <a:ext cx="10565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6455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59" grpId="0"/>
      <p:bldP spid="7" grpId="0" animBg="1"/>
      <p:bldP spid="8" grpId="0" animBg="1"/>
      <p:bldP spid="41" grpId="0"/>
      <p:bldP spid="43" grpId="0"/>
      <p:bldP spid="44" grpId="0"/>
      <p:bldP spid="44" grpId="1"/>
      <p:bldP spid="45" grpId="0"/>
      <p:bldP spid="46" grpId="0"/>
      <p:bldP spid="47" grpId="0"/>
      <p:bldP spid="50" grpId="0"/>
      <p:bldP spid="53" grpId="0"/>
      <p:bldP spid="58" grpId="0"/>
      <p:bldP spid="6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2|2.4|8.5|3.3|5.2|13.8|4.1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3|5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6.5|2.7|0.5|3.2|0.8|1.5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2.4|3.1|4.9|1.2|6.9|1.9|17.8|1.2|12|1.5|7.9|0.9|0.9|3.2|1.6|1.3|7.1|5.8|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|10.2|0.6|0.6|6.3|6|2.6|0.9|3.3|9.6|2.8|0.5|15.3|0.7|3.6|8.9|2.6|4.1|6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4.5|0.8|6.9|6|5.2|0.9|1.1|6|6.7|1|1.1|1.3|11.5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2|3.7|10.5|0.8|3|2.3|3.4|8|2.5|4.7|0.5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96C09EF-6CB0-427D-B2CB-2BE3A1E81379}"/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9355</TotalTime>
  <Words>378</Words>
  <Application>Microsoft Office PowerPoint</Application>
  <PresentationFormat>On-screen Show (4:3)</PresentationFormat>
  <Paragraphs>136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240</cp:revision>
  <dcterms:created xsi:type="dcterms:W3CDTF">2019-07-05T11:02:13Z</dcterms:created>
  <dcterms:modified xsi:type="dcterms:W3CDTF">2020-11-15T11:51:22Z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