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63" r:id="rId2"/>
    <p:sldId id="264" r:id="rId3"/>
    <p:sldId id="265" r:id="rId4"/>
    <p:sldId id="26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6"/>
    <p:restoredTop sz="66713"/>
  </p:normalViewPr>
  <p:slideViewPr>
    <p:cSldViewPr snapToGrid="0" snapToObjects="1">
      <p:cViewPr varScale="1">
        <p:scale>
          <a:sx n="45" d="100"/>
          <a:sy n="45" d="100"/>
        </p:scale>
        <p:origin x="14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42F4E88-C2A1-2248-8842-06C1EBBBE963}" type="datetimeFigureOut">
              <a:rPr lang="en-US" smtClean="0"/>
              <a:t>7/8/2021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437788-66E7-B94F-A4A4-DAFF4B908F87}" type="slidenum">
              <a:rPr lang="en-US" smtClean="0"/>
              <a:t>‹#›</a:t>
            </a:fld>
            <a:endParaRPr lang="en-US"/>
          </a:p>
        </p:txBody>
      </p:sp>
    </p:spTree>
    <p:extLst>
      <p:ext uri="{BB962C8B-B14F-4D97-AF65-F5344CB8AC3E}">
        <p14:creationId xmlns:p14="http://schemas.microsoft.com/office/powerpoint/2010/main" val="2636980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84437788-66E7-B94F-A4A4-DAFF4B908F87}" type="slidenum">
              <a:rPr lang="en-US" smtClean="0"/>
              <a:t>4</a:t>
            </a:fld>
            <a:endParaRPr lang="en-US"/>
          </a:p>
        </p:txBody>
      </p:sp>
    </p:spTree>
    <p:extLst>
      <p:ext uri="{BB962C8B-B14F-4D97-AF65-F5344CB8AC3E}">
        <p14:creationId xmlns:p14="http://schemas.microsoft.com/office/powerpoint/2010/main" val="997679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6543B416-CC09-5C49-91B8-6E7A38546B1A}" type="datetimeFigureOut">
              <a:rPr lang="en-US" smtClean="0"/>
              <a:t>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3809037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93250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543B416-CC09-5C49-91B8-6E7A38546B1A}" type="datetimeFigureOut">
              <a:rPr lang="en-US" smtClean="0"/>
              <a:t>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7236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543B416-CC09-5C49-91B8-6E7A38546B1A}" type="datetimeFigureOut">
              <a:rPr lang="en-US" smtClean="0"/>
              <a:t>7/8/2021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726244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543B416-CC09-5C49-91B8-6E7A38546B1A}" type="datetimeFigureOut">
              <a:rPr lang="en-US" smtClean="0"/>
              <a:t>7/8/2021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8369219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543B416-CC09-5C49-91B8-6E7A38546B1A}" type="datetimeFigureOut">
              <a:rPr lang="en-US" smtClean="0"/>
              <a:t>7/8/2021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9229766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43B416-CC09-5C49-91B8-6E7A38546B1A}" type="datetimeFigureOut">
              <a:rPr lang="en-US" smtClean="0"/>
              <a:t>7/8/2021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194308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170925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543B416-CC09-5C49-91B8-6E7A38546B1A}" type="datetimeFigureOut">
              <a:rPr lang="en-US" smtClean="0"/>
              <a:t>7/8/2021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100040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20486228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543B416-CC09-5C49-91B8-6E7A38546B1A}" type="datetimeFigureOut">
              <a:rPr lang="en-US" smtClean="0"/>
              <a:t>7/8/2021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C789ED-C4A4-7645-9186-5061AFDEEA56}" type="slidenum">
              <a:rPr lang="en-US" smtClean="0"/>
              <a:t>‹#›</a:t>
            </a:fld>
            <a:endParaRPr lang="en-US"/>
          </a:p>
        </p:txBody>
      </p:sp>
    </p:spTree>
    <p:extLst>
      <p:ext uri="{BB962C8B-B14F-4D97-AF65-F5344CB8AC3E}">
        <p14:creationId xmlns:p14="http://schemas.microsoft.com/office/powerpoint/2010/main" val="598238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43B416-CC09-5C49-91B8-6E7A38546B1A}" type="datetimeFigureOut">
              <a:rPr lang="en-US" smtClean="0"/>
              <a:t>7/8/2021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789ED-C4A4-7645-9186-5061AFDEEA56}" type="slidenum">
              <a:rPr lang="en-US" smtClean="0"/>
              <a:t>‹#›</a:t>
            </a:fld>
            <a:endParaRPr lang="en-US"/>
          </a:p>
        </p:txBody>
      </p:sp>
    </p:spTree>
    <p:extLst>
      <p:ext uri="{BB962C8B-B14F-4D97-AF65-F5344CB8AC3E}">
        <p14:creationId xmlns:p14="http://schemas.microsoft.com/office/powerpoint/2010/main" val="416239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33062-9261-4DB1-879D-FB7D304FA9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A08CEAE-C14C-4FA7-B1AA-A2505425198F}"/>
              </a:ext>
            </a:extLst>
          </p:cNvPr>
          <p:cNvSpPr>
            <a:spLocks noGrp="1"/>
          </p:cNvSpPr>
          <p:nvPr>
            <p:ph idx="1"/>
          </p:nvPr>
        </p:nvSpPr>
        <p:spPr/>
        <p:txBody>
          <a:bodyPr/>
          <a:lstStyle/>
          <a:p>
            <a:r>
              <a:rPr lang="en-US" dirty="0">
                <a:latin typeface="Comic Sans MS" panose="030F0702030302020204" pitchFamily="66" charset="0"/>
              </a:rPr>
              <a:t>What have you learned in PSHCE this half term? </a:t>
            </a:r>
          </a:p>
          <a:p>
            <a:endParaRPr lang="en-US" dirty="0">
              <a:latin typeface="Comic Sans MS" panose="030F0702030302020204" pitchFamily="66" charset="0"/>
            </a:endParaRPr>
          </a:p>
          <a:p>
            <a:r>
              <a:rPr lang="en-US" dirty="0">
                <a:latin typeface="Comic Sans MS" panose="030F0702030302020204" pitchFamily="66" charset="0"/>
              </a:rPr>
              <a:t>Think about the different lessons where you have learned about how characteristics are passed on from parents to babies in genes, how the body prepares itself at puberty for being an adult, how a baby is made and how to manage changes.</a:t>
            </a:r>
            <a:endParaRPr lang="en-GB" dirty="0">
              <a:latin typeface="Comic Sans MS" panose="030F0702030302020204" pitchFamily="66" charset="0"/>
            </a:endParaRPr>
          </a:p>
        </p:txBody>
      </p:sp>
    </p:spTree>
    <p:extLst>
      <p:ext uri="{BB962C8B-B14F-4D97-AF65-F5344CB8AC3E}">
        <p14:creationId xmlns:p14="http://schemas.microsoft.com/office/powerpoint/2010/main" val="1029126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5A6B14-7B49-4524-B216-F940CF84101C}"/>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D6880E5-E2D7-44E6-B6F8-EF053AF84B11}"/>
              </a:ext>
            </a:extLst>
          </p:cNvPr>
          <p:cNvSpPr>
            <a:spLocks noGrp="1"/>
          </p:cNvSpPr>
          <p:nvPr>
            <p:ph idx="1"/>
          </p:nvPr>
        </p:nvSpPr>
        <p:spPr/>
        <p:txBody>
          <a:bodyPr/>
          <a:lstStyle/>
          <a:p>
            <a:r>
              <a:rPr lang="en-US" dirty="0">
                <a:latin typeface="Comic Sans MS" panose="030F0702030302020204" pitchFamily="66" charset="0"/>
              </a:rPr>
              <a:t>Make a list of the changes you think might happen to you during the next school year.</a:t>
            </a:r>
          </a:p>
          <a:p>
            <a:r>
              <a:rPr lang="en-US" dirty="0">
                <a:latin typeface="Comic Sans MS" panose="030F0702030302020204" pitchFamily="66" charset="0"/>
              </a:rPr>
              <a:t>These might be personal changes, e.g. moving house, or having a new baby in the family.</a:t>
            </a:r>
          </a:p>
          <a:p>
            <a:r>
              <a:rPr lang="en-US" dirty="0">
                <a:latin typeface="Comic Sans MS" panose="030F0702030302020204" pitchFamily="66" charset="0"/>
              </a:rPr>
              <a:t>They might be changes that are going to happen in school, e.g. starting swimming lessons etc. </a:t>
            </a:r>
          </a:p>
          <a:p>
            <a:r>
              <a:rPr lang="en-US" dirty="0">
                <a:latin typeface="Comic Sans MS" panose="030F0702030302020204" pitchFamily="66" charset="0"/>
              </a:rPr>
              <a:t>You could also include changes you want to make for yourself like getting better at </a:t>
            </a:r>
            <a:r>
              <a:rPr lang="en-US" dirty="0" err="1">
                <a:latin typeface="Comic Sans MS" panose="030F0702030302020204" pitchFamily="66" charset="0"/>
              </a:rPr>
              <a:t>maths</a:t>
            </a:r>
            <a:r>
              <a:rPr lang="en-US" dirty="0">
                <a:latin typeface="Comic Sans MS" panose="030F0702030302020204" pitchFamily="66" charset="0"/>
              </a:rPr>
              <a:t> or trying not to fall out with friends etc.</a:t>
            </a:r>
            <a:endParaRPr lang="en-GB" dirty="0">
              <a:latin typeface="Comic Sans MS" panose="030F0702030302020204" pitchFamily="66" charset="0"/>
            </a:endParaRPr>
          </a:p>
        </p:txBody>
      </p:sp>
    </p:spTree>
    <p:extLst>
      <p:ext uri="{BB962C8B-B14F-4D97-AF65-F5344CB8AC3E}">
        <p14:creationId xmlns:p14="http://schemas.microsoft.com/office/powerpoint/2010/main" val="35863866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E3E819-1308-4CF3-BE2D-176844A9F362}"/>
              </a:ext>
            </a:extLst>
          </p:cNvPr>
          <p:cNvSpPr>
            <a:spLocks noGrp="1"/>
          </p:cNvSpPr>
          <p:nvPr>
            <p:ph type="title"/>
          </p:nvPr>
        </p:nvSpPr>
        <p:spPr/>
        <p:txBody>
          <a:bodyPr/>
          <a:lstStyle/>
          <a:p>
            <a:r>
              <a:rPr lang="en-US" dirty="0">
                <a:latin typeface="Comic Sans MS" panose="030F0702030302020204" pitchFamily="66" charset="0"/>
              </a:rPr>
              <a:t>Activity </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7269C02-E1EA-4CE4-B24C-E507C24431D0}"/>
              </a:ext>
            </a:extLst>
          </p:cNvPr>
          <p:cNvSpPr>
            <a:spLocks noGrp="1"/>
          </p:cNvSpPr>
          <p:nvPr>
            <p:ph idx="1"/>
          </p:nvPr>
        </p:nvSpPr>
        <p:spPr/>
        <p:txBody>
          <a:bodyPr/>
          <a:lstStyle/>
          <a:p>
            <a:r>
              <a:rPr lang="en-US" dirty="0">
                <a:latin typeface="Comic Sans MS" panose="030F0702030302020204" pitchFamily="66" charset="0"/>
              </a:rPr>
              <a:t>Choose one of the changes you think is very important to you and highlight it on your list.</a:t>
            </a:r>
          </a:p>
          <a:p>
            <a:endParaRPr lang="en-US" dirty="0">
              <a:latin typeface="Comic Sans MS" panose="030F0702030302020204" pitchFamily="66" charset="0"/>
            </a:endParaRPr>
          </a:p>
          <a:p>
            <a:r>
              <a:rPr lang="en-US" i="1" dirty="0">
                <a:latin typeface="Comic Sans MS" panose="030F0702030302020204" pitchFamily="66" charset="0"/>
              </a:rPr>
              <a:t>How do you feel about this change?</a:t>
            </a:r>
          </a:p>
          <a:p>
            <a:r>
              <a:rPr lang="en-US" i="1" dirty="0">
                <a:latin typeface="Comic Sans MS" panose="030F0702030302020204" pitchFamily="66" charset="0"/>
              </a:rPr>
              <a:t>How are you going to manage this change?</a:t>
            </a:r>
          </a:p>
          <a:p>
            <a:r>
              <a:rPr lang="en-US" i="1" dirty="0">
                <a:latin typeface="Comic Sans MS" panose="030F0702030302020204" pitchFamily="66" charset="0"/>
              </a:rPr>
              <a:t>What might help you best to manage/achieve the change?</a:t>
            </a:r>
          </a:p>
          <a:p>
            <a:endParaRPr lang="en-US" dirty="0">
              <a:latin typeface="Comic Sans MS" panose="030F0702030302020204" pitchFamily="66" charset="0"/>
            </a:endParaRPr>
          </a:p>
          <a:p>
            <a:endParaRPr lang="en-US"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871608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E023C66-3252-5640-B253-91B92A762ECE}"/>
              </a:ext>
            </a:extLst>
          </p:cNvPr>
          <p:cNvPicPr>
            <a:picLocks noChangeAspect="1"/>
          </p:cNvPicPr>
          <p:nvPr/>
        </p:nvPicPr>
        <p:blipFill>
          <a:blip r:embed="rId3"/>
          <a:stretch>
            <a:fillRect/>
          </a:stretch>
        </p:blipFill>
        <p:spPr>
          <a:xfrm>
            <a:off x="5564681" y="855245"/>
            <a:ext cx="6627319" cy="6002755"/>
          </a:xfrm>
          <a:prstGeom prst="rect">
            <a:avLst/>
          </a:prstGeom>
        </p:spPr>
      </p:pic>
      <p:sp>
        <p:nvSpPr>
          <p:cNvPr id="2" name="Rectangle 1">
            <a:extLst>
              <a:ext uri="{FF2B5EF4-FFF2-40B4-BE49-F238E27FC236}">
                <a16:creationId xmlns:a16="http://schemas.microsoft.com/office/drawing/2014/main" id="{5E1C534D-F2CB-4365-B3E7-692E582A4FD0}"/>
              </a:ext>
            </a:extLst>
          </p:cNvPr>
          <p:cNvSpPr/>
          <p:nvPr/>
        </p:nvSpPr>
        <p:spPr>
          <a:xfrm>
            <a:off x="442912" y="2090172"/>
            <a:ext cx="4929187" cy="2677656"/>
          </a:xfrm>
          <a:prstGeom prst="rect">
            <a:avLst/>
          </a:prstGeom>
        </p:spPr>
        <p:txBody>
          <a:bodyPr wrap="square">
            <a:spAutoFit/>
          </a:bodyPr>
          <a:lstStyle/>
          <a:p>
            <a:r>
              <a:rPr lang="en-US" sz="2800" dirty="0">
                <a:latin typeface="Comic Sans MS" panose="030F0702030302020204" pitchFamily="66" charset="0"/>
              </a:rPr>
              <a:t>On the circle of change template, show the process you will go through to make your highlighted change happen, or to manage a change that is coming. </a:t>
            </a:r>
          </a:p>
        </p:txBody>
      </p:sp>
    </p:spTree>
    <p:extLst>
      <p:ext uri="{BB962C8B-B14F-4D97-AF65-F5344CB8AC3E}">
        <p14:creationId xmlns:p14="http://schemas.microsoft.com/office/powerpoint/2010/main" val="3445724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TotalTime>
  <Words>223</Words>
  <Application>Microsoft Office PowerPoint</Application>
  <PresentationFormat>Widescreen</PresentationFormat>
  <Paragraphs>17</Paragraphs>
  <Slides>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Comic Sans MS</vt:lpstr>
      <vt:lpstr>Office Theme</vt:lpstr>
      <vt:lpstr>PowerPoint Presentation</vt:lpstr>
      <vt:lpstr>Activity </vt:lpstr>
      <vt:lpstr>Activity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Todd</dc:creator>
  <cp:lastModifiedBy>Emily Fenner</cp:lastModifiedBy>
  <cp:revision>19</cp:revision>
  <cp:lastPrinted>2019-05-30T12:37:32Z</cp:lastPrinted>
  <dcterms:created xsi:type="dcterms:W3CDTF">2018-08-07T10:15:15Z</dcterms:created>
  <dcterms:modified xsi:type="dcterms:W3CDTF">2021-07-08T10:54:40Z</dcterms:modified>
</cp:coreProperties>
</file>